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ppt/notesSlides/notesSlide99.xml" ContentType="application/vnd.openxmlformats-officedocument.presentationml.notesSlide+xml"/>
  <Override PartName="/ppt/notesSlides/notesSlide100.xml" ContentType="application/vnd.openxmlformats-officedocument.presentationml.notesSlide+xml"/>
  <Override PartName="/ppt/notesSlides/notesSlide101.xml" ContentType="application/vnd.openxmlformats-officedocument.presentationml.notesSlide+xml"/>
  <Override PartName="/ppt/notesSlides/notesSlide102.xml" ContentType="application/vnd.openxmlformats-officedocument.presentationml.notesSlide+xml"/>
  <Override PartName="/ppt/notesSlides/notesSlide103.xml" ContentType="application/vnd.openxmlformats-officedocument.presentationml.notesSlide+xml"/>
  <Override PartName="/ppt/notesSlides/notesSlide104.xml" ContentType="application/vnd.openxmlformats-officedocument.presentationml.notesSlide+xml"/>
  <Override PartName="/ppt/notesSlides/notesSlide105.xml" ContentType="application/vnd.openxmlformats-officedocument.presentationml.notesSlide+xml"/>
  <Override PartName="/ppt/notesSlides/notesSlide106.xml" ContentType="application/vnd.openxmlformats-officedocument.presentationml.notesSlide+xml"/>
  <Override PartName="/ppt/notesSlides/notesSlide107.xml" ContentType="application/vnd.openxmlformats-officedocument.presentationml.notesSlide+xml"/>
  <Override PartName="/ppt/notesSlides/notesSlide108.xml" ContentType="application/vnd.openxmlformats-officedocument.presentationml.notesSlide+xml"/>
  <Override PartName="/ppt/notesSlides/notesSlide109.xml" ContentType="application/vnd.openxmlformats-officedocument.presentationml.notesSlide+xml"/>
  <Override PartName="/ppt/notesSlides/notesSlide110.xml" ContentType="application/vnd.openxmlformats-officedocument.presentationml.notesSlide+xml"/>
  <Override PartName="/ppt/notesSlides/notesSlide111.xml" ContentType="application/vnd.openxmlformats-officedocument.presentationml.notesSlide+xml"/>
  <Override PartName="/ppt/notesSlides/notesSlide112.xml" ContentType="application/vnd.openxmlformats-officedocument.presentationml.notesSlide+xml"/>
  <Override PartName="/ppt/notesSlides/notesSlide113.xml" ContentType="application/vnd.openxmlformats-officedocument.presentationml.notesSlide+xml"/>
  <Override PartName="/ppt/notesSlides/notesSlide114.xml" ContentType="application/vnd.openxmlformats-officedocument.presentationml.notesSlide+xml"/>
  <Override PartName="/ppt/notesSlides/notesSlide115.xml" ContentType="application/vnd.openxmlformats-officedocument.presentationml.notesSlide+xml"/>
  <Override PartName="/ppt/notesSlides/notesSlide116.xml" ContentType="application/vnd.openxmlformats-officedocument.presentationml.notesSlide+xml"/>
  <Override PartName="/ppt/notesSlides/notesSlide117.xml" ContentType="application/vnd.openxmlformats-officedocument.presentationml.notesSlide+xml"/>
  <Override PartName="/ppt/notesSlides/notesSlide118.xml" ContentType="application/vnd.openxmlformats-officedocument.presentationml.notesSlide+xml"/>
  <Override PartName="/ppt/notesSlides/notesSlide119.xml" ContentType="application/vnd.openxmlformats-officedocument.presentationml.notesSlide+xml"/>
  <Override PartName="/ppt/notesSlides/notesSlide120.xml" ContentType="application/vnd.openxmlformats-officedocument.presentationml.notesSlide+xml"/>
  <Override PartName="/ppt/notesSlides/notesSlide121.xml" ContentType="application/vnd.openxmlformats-officedocument.presentationml.notesSlide+xml"/>
  <Override PartName="/ppt/notesSlides/notesSlide122.xml" ContentType="application/vnd.openxmlformats-officedocument.presentationml.notesSlide+xml"/>
  <Override PartName="/ppt/notesSlides/notesSlide123.xml" ContentType="application/vnd.openxmlformats-officedocument.presentationml.notesSlide+xml"/>
  <Override PartName="/ppt/notesSlides/notesSlide124.xml" ContentType="application/vnd.openxmlformats-officedocument.presentationml.notesSlide+xml"/>
  <Override PartName="/ppt/notesSlides/notesSlide125.xml" ContentType="application/vnd.openxmlformats-officedocument.presentationml.notesSlide+xml"/>
  <Override PartName="/ppt/notesSlides/notesSlide126.xml" ContentType="application/vnd.openxmlformats-officedocument.presentationml.notesSlide+xml"/>
  <Override PartName="/ppt/notesSlides/notesSlide127.xml" ContentType="application/vnd.openxmlformats-officedocument.presentationml.notesSlide+xml"/>
  <Override PartName="/ppt/notesSlides/notesSlide128.xml" ContentType="application/vnd.openxmlformats-officedocument.presentationml.notesSlide+xml"/>
  <Override PartName="/ppt/notesSlides/notesSlide129.xml" ContentType="application/vnd.openxmlformats-officedocument.presentationml.notesSlide+xml"/>
  <Override PartName="/ppt/notesSlides/notesSlide130.xml" ContentType="application/vnd.openxmlformats-officedocument.presentationml.notesSlide+xml"/>
  <Override PartName="/ppt/notesSlides/notesSlide131.xml" ContentType="application/vnd.openxmlformats-officedocument.presentationml.notesSlide+xml"/>
  <Override PartName="/ppt/notesSlides/notesSlide132.xml" ContentType="application/vnd.openxmlformats-officedocument.presentationml.notesSlide+xml"/>
  <Override PartName="/ppt/notesSlides/notesSlide133.xml" ContentType="application/vnd.openxmlformats-officedocument.presentationml.notesSlide+xml"/>
  <Override PartName="/ppt/notesSlides/notesSlide134.xml" ContentType="application/vnd.openxmlformats-officedocument.presentationml.notesSlide+xml"/>
  <Override PartName="/ppt/notesSlides/notesSlide135.xml" ContentType="application/vnd.openxmlformats-officedocument.presentationml.notesSlide+xml"/>
  <Override PartName="/ppt/notesSlides/notesSlide1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3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  <p:sldId id="359" r:id="rId105"/>
    <p:sldId id="360" r:id="rId106"/>
    <p:sldId id="361" r:id="rId107"/>
    <p:sldId id="362" r:id="rId108"/>
    <p:sldId id="363" r:id="rId109"/>
    <p:sldId id="364" r:id="rId110"/>
    <p:sldId id="365" r:id="rId111"/>
    <p:sldId id="366" r:id="rId112"/>
    <p:sldId id="367" r:id="rId113"/>
    <p:sldId id="368" r:id="rId114"/>
    <p:sldId id="369" r:id="rId115"/>
    <p:sldId id="370" r:id="rId116"/>
    <p:sldId id="371" r:id="rId117"/>
    <p:sldId id="372" r:id="rId118"/>
    <p:sldId id="373" r:id="rId119"/>
    <p:sldId id="374" r:id="rId120"/>
    <p:sldId id="375" r:id="rId121"/>
    <p:sldId id="376" r:id="rId122"/>
    <p:sldId id="377" r:id="rId123"/>
    <p:sldId id="378" r:id="rId124"/>
    <p:sldId id="379" r:id="rId125"/>
    <p:sldId id="380" r:id="rId126"/>
    <p:sldId id="381" r:id="rId127"/>
    <p:sldId id="382" r:id="rId128"/>
    <p:sldId id="383" r:id="rId129"/>
    <p:sldId id="384" r:id="rId130"/>
    <p:sldId id="385" r:id="rId131"/>
    <p:sldId id="386" r:id="rId132"/>
    <p:sldId id="387" r:id="rId133"/>
    <p:sldId id="388" r:id="rId134"/>
    <p:sldId id="389" r:id="rId135"/>
    <p:sldId id="390" r:id="rId136"/>
    <p:sldId id="391" r:id="rId137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594" y="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notesMaster" Target="notesMasters/notesMaster1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presProps" Target="presProps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tableStyles" Target="tableStyles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6" Type="http://schemas.openxmlformats.org/officeDocument/2006/relationships/slide" Target="slides/slide1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6638109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1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1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1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1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1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1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_rels/notesSlide1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1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7.xml"/><Relationship Id="rId1" Type="http://schemas.openxmlformats.org/officeDocument/2006/relationships/notesMaster" Target="../notesMasters/notesMaster1.xml"/></Relationships>
</file>

<file path=ppt/notesSlides/_rels/notesSlide1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8.xml"/><Relationship Id="rId1" Type="http://schemas.openxmlformats.org/officeDocument/2006/relationships/notesMaster" Target="../notesMasters/notesMaster1.xml"/></Relationships>
</file>

<file path=ppt/notesSlides/_rels/notesSlide1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_rels/notesSlide1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0.xml"/><Relationship Id="rId1" Type="http://schemas.openxmlformats.org/officeDocument/2006/relationships/notesMaster" Target="../notesMasters/notesMaster1.xml"/></Relationships>
</file>

<file path=ppt/notesSlides/_rels/notesSlide1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1.xml"/><Relationship Id="rId1" Type="http://schemas.openxmlformats.org/officeDocument/2006/relationships/notesMaster" Target="../notesMasters/notesMaster1.xml"/></Relationships>
</file>

<file path=ppt/notesSlides/_rels/notesSlide1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2.xml"/><Relationship Id="rId1" Type="http://schemas.openxmlformats.org/officeDocument/2006/relationships/notesMaster" Target="../notesMasters/notesMaster1.xml"/></Relationships>
</file>

<file path=ppt/notesSlides/_rels/notesSlide1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3.xml"/><Relationship Id="rId1" Type="http://schemas.openxmlformats.org/officeDocument/2006/relationships/notesMaster" Target="../notesMasters/notesMaster1.xml"/></Relationships>
</file>

<file path=ppt/notesSlides/_rels/notesSlide1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4.xml"/><Relationship Id="rId1" Type="http://schemas.openxmlformats.org/officeDocument/2006/relationships/notesMaster" Target="../notesMasters/notesMaster1.xml"/></Relationships>
</file>

<file path=ppt/notesSlides/_rels/notesSlide1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5.xml"/><Relationship Id="rId1" Type="http://schemas.openxmlformats.org/officeDocument/2006/relationships/notesMaster" Target="../notesMasters/notesMaster1.xml"/></Relationships>
</file>

<file path=ppt/notesSlides/_rels/notesSlide1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6.xml"/><Relationship Id="rId1" Type="http://schemas.openxmlformats.org/officeDocument/2006/relationships/notesMaster" Target="../notesMasters/notesMaster1.xml"/></Relationships>
</file>

<file path=ppt/notesSlides/_rels/notesSlide1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7.xml"/><Relationship Id="rId1" Type="http://schemas.openxmlformats.org/officeDocument/2006/relationships/notesMaster" Target="../notesMasters/notesMaster1.xml"/></Relationships>
</file>

<file path=ppt/notesSlides/_rels/notesSlide1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8.xml"/><Relationship Id="rId1" Type="http://schemas.openxmlformats.org/officeDocument/2006/relationships/notesMaster" Target="../notesMasters/notesMaster1.xml"/></Relationships>
</file>

<file path=ppt/notesSlides/_rels/notesSlide1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9.xml"/><Relationship Id="rId1" Type="http://schemas.openxmlformats.org/officeDocument/2006/relationships/notesMaster" Target="../notesMasters/notesMaster1.xml"/></Relationships>
</file>

<file path=ppt/notesSlides/_rels/notesSlide1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0.xml"/><Relationship Id="rId1" Type="http://schemas.openxmlformats.org/officeDocument/2006/relationships/notesMaster" Target="../notesMasters/notesMaster1.xml"/></Relationships>
</file>

<file path=ppt/notesSlides/_rels/notesSlide1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1.xml"/><Relationship Id="rId1" Type="http://schemas.openxmlformats.org/officeDocument/2006/relationships/notesMaster" Target="../notesMasters/notesMaster1.xml"/></Relationships>
</file>

<file path=ppt/notesSlides/_rels/notesSlide1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2.xml"/><Relationship Id="rId1" Type="http://schemas.openxmlformats.org/officeDocument/2006/relationships/notesMaster" Target="../notesMasters/notesMaster1.xml"/></Relationships>
</file>

<file path=ppt/notesSlides/_rels/notesSlide1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3.xml"/><Relationship Id="rId1" Type="http://schemas.openxmlformats.org/officeDocument/2006/relationships/notesMaster" Target="../notesMasters/notesMaster1.xml"/></Relationships>
</file>

<file path=ppt/notesSlides/_rels/notesSlide1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4.xml"/><Relationship Id="rId1" Type="http://schemas.openxmlformats.org/officeDocument/2006/relationships/notesMaster" Target="../notesMasters/notesMaster1.xml"/></Relationships>
</file>

<file path=ppt/notesSlides/_rels/notesSlide1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5.xml"/><Relationship Id="rId1" Type="http://schemas.openxmlformats.org/officeDocument/2006/relationships/notesMaster" Target="../notesMasters/notesMaster1.xml"/></Relationships>
</file>

<file path=ppt/notesSlides/_rels/notesSlide1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066741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957766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876073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937630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474547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131239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147689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955672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35813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142436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223993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" name="Google Shape;16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341414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398101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70741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663308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940068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550693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077227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7745427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347783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" name="Google Shape;23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213372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8015856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1852018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2" name="Google Shape;262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9260255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3548242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" name="Google Shape;275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9177690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" name="Google Shape;283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4449674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1" name="Google Shape;291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6699868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9" name="Google Shape;299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8395602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7" name="Google Shape;307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3589577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5" name="Google Shape;315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7565848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2" name="Google Shape;322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2543200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0" name="Google Shape;330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7241273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8" name="Google Shape;338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2831824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6" name="Google Shape;346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6463417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4" name="Google Shape;354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1104795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2" name="Google Shape;362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2132302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7" name="Google Shape;367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5995540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5" name="Google Shape;375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8134886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3" name="Google Shape;383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6132473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1" name="Google Shape;391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5922346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9" name="Google Shape;399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0778764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7" name="Google Shape;407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3534426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5" name="Google Shape;415;p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9321038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3" name="Google Shape;423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96122318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1" name="Google Shape;431;p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5647080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9" name="Google Shape;439;p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37932207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7" name="Google Shape;447;p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06080251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5" name="Google Shape;455;p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19792223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p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3" name="Google Shape;463;p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27684808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p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1" name="Google Shape;471;p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84449048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9" name="Google Shape;479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80756847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7" name="Google Shape;487;p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52095406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p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2" name="Google Shape;492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52140449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0" name="Google Shape;500;p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43996864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Google Shape;507;p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8" name="Google Shape;508;p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5966129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p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6" name="Google Shape;516;p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34705095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4" name="Google Shape;524;p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09405661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Google Shape;531;p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2" name="Google Shape;532;p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45830608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0" name="Google Shape;540;p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4230540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8" name="Google Shape;548;p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37959480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6" name="Google Shape;556;p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30080431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4" name="Google Shape;564;p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6374024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Google Shape;571;p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2" name="Google Shape;572;p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87303214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p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0" name="Google Shape;580;p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62953063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p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8" name="Google Shape;588;p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68815859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Google Shape;595;p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6" name="Google Shape;596;p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000649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" name="Google Shape;603;p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4" name="Google Shape;604;p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84914158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2" name="Google Shape;612;p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14479641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7" name="Google Shape;617;p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27728083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" name="Google Shape;624;p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5" name="Google Shape;625;p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67913107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p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3" name="Google Shape;633;p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66762761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1" name="Google Shape;641;p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09465569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" name="Google Shape;648;p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9" name="Google Shape;649;p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87232969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p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7" name="Google Shape;657;p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42335081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4" name="Google Shape;664;p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5" name="Google Shape;665;p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59754033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2" name="Google Shape;672;p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3" name="Google Shape;673;p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65712202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" name="Google Shape;680;p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1" name="Google Shape;681;p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79523962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" name="Google Shape;688;p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9" name="Google Shape;689;p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91958880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Google Shape;696;p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7" name="Google Shape;697;p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56305850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4" name="Google Shape;704;p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5" name="Google Shape;705;p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23388702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2" name="Google Shape;712;p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3" name="Google Shape;713;p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67368067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0" name="Google Shape;720;p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1" name="Google Shape;721;p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6782842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8" name="Google Shape;728;p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9" name="Google Shape;729;p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53161907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6" name="Google Shape;736;p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7" name="Google Shape;737;p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22758273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4" name="Google Shape;744;p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5" name="Google Shape;745;p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04914507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2" name="Google Shape;752;p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3" name="Google Shape;753;p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24684666"/>
      </p:ext>
    </p:extLst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0" name="Google Shape;760;p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1" name="Google Shape;761;p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86862366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5" name="Google Shape;765;p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6" name="Google Shape;766;p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48073000"/>
      </p:ext>
    </p:extLst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3" name="Google Shape;773;p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4" name="Google Shape;774;p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48223627"/>
      </p:ext>
    </p:extLst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p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2" name="Google Shape;782;p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90544711"/>
      </p:ext>
    </p:extLst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9" name="Google Shape;789;p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0" name="Google Shape;790;p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94283118"/>
      </p:ext>
    </p:extLst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" name="Google Shape;797;p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8" name="Google Shape;798;p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2830867"/>
      </p:ext>
    </p:extLst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5" name="Google Shape;805;p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6" name="Google Shape;806;p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59899548"/>
      </p:ext>
    </p:extLst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" name="Google Shape;813;p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4" name="Google Shape;814;p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25998437"/>
      </p:ext>
    </p:extLst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" name="Google Shape;822;p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3" name="Google Shape;823;p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2700557"/>
      </p:ext>
    </p:extLst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1" name="Google Shape;831;p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2" name="Google Shape;832;p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6478359"/>
      </p:ext>
    </p:extLst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" name="Google Shape;840;p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1" name="Google Shape;841;p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86282410"/>
      </p:ext>
    </p:extLst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" name="Google Shape;849;p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0" name="Google Shape;850;p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44850530"/>
      </p:ext>
    </p:extLst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8" name="Google Shape;858;p1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9" name="Google Shape;859;p1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5271841"/>
      </p:ext>
    </p:extLst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7" name="Google Shape;867;p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8" name="Google Shape;868;p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2300718"/>
      </p:ext>
    </p:extLst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6" name="Google Shape;876;p1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7" name="Google Shape;877;p1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80464126"/>
      </p:ext>
    </p:extLst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5" name="Google Shape;885;p1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6" name="Google Shape;886;p1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83316783"/>
      </p:ext>
    </p:extLst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4" name="Google Shape;894;p1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5" name="Google Shape;895;p1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81733212"/>
      </p:ext>
    </p:extLst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3" name="Google Shape;903;p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4" name="Google Shape;904;p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89007373"/>
      </p:ext>
    </p:extLst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2" name="Google Shape;912;p1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3" name="Google Shape;913;p1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83893294"/>
      </p:ext>
    </p:extLst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" name="Google Shape;921;p1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2" name="Google Shape;922;p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55997483"/>
      </p:ext>
    </p:extLst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0" name="Google Shape;930;p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1" name="Google Shape;931;p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29304023"/>
      </p:ext>
    </p:extLst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9" name="Google Shape;939;p1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0" name="Google Shape;940;p1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30981521"/>
      </p:ext>
    </p:extLst>
  </p:cSld>
  <p:clrMapOvr>
    <a:masterClrMapping/>
  </p:clrMapOvr>
</p:notes>
</file>

<file path=ppt/notesSlides/notesSlide1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8" name="Google Shape;948;p1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9" name="Google Shape;949;p1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43515719"/>
      </p:ext>
    </p:extLst>
  </p:cSld>
  <p:clrMapOvr>
    <a:masterClrMapping/>
  </p:clrMapOvr>
</p:notes>
</file>

<file path=ppt/notesSlides/notesSlide1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7" name="Google Shape;957;p1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8" name="Google Shape;958;p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13467036"/>
      </p:ext>
    </p:extLst>
  </p:cSld>
  <p:clrMapOvr>
    <a:masterClrMapping/>
  </p:clrMapOvr>
</p:notes>
</file>

<file path=ppt/notesSlides/notesSlide1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6" name="Google Shape;966;p1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7" name="Google Shape;967;p1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82460033"/>
      </p:ext>
    </p:extLst>
  </p:cSld>
  <p:clrMapOvr>
    <a:masterClrMapping/>
  </p:clrMapOvr>
</p:notes>
</file>

<file path=ppt/notesSlides/notesSlide1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5" name="Google Shape;975;p1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6" name="Google Shape;976;p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74650303"/>
      </p:ext>
    </p:extLst>
  </p:cSld>
  <p:clrMapOvr>
    <a:masterClrMapping/>
  </p:clrMapOvr>
</p:notes>
</file>

<file path=ppt/notesSlides/notesSlide1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4" name="Google Shape;984;p1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5" name="Google Shape;985;p1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0433244"/>
      </p:ext>
    </p:extLst>
  </p:cSld>
  <p:clrMapOvr>
    <a:masterClrMapping/>
  </p:clrMapOvr>
</p:notes>
</file>

<file path=ppt/notesSlides/notesSlide1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" name="Google Shape;993;p1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4" name="Google Shape;994;p1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13591236"/>
      </p:ext>
    </p:extLst>
  </p:cSld>
  <p:clrMapOvr>
    <a:masterClrMapping/>
  </p:clrMapOvr>
</p:notes>
</file>

<file path=ppt/notesSlides/notesSlide1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2" name="Google Shape;1002;p1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3" name="Google Shape;1003;p1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75191955"/>
      </p:ext>
    </p:extLst>
  </p:cSld>
  <p:clrMapOvr>
    <a:masterClrMapping/>
  </p:clrMapOvr>
</p:notes>
</file>

<file path=ppt/notesSlides/notesSlide1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1" name="Google Shape;1011;p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2" name="Google Shape;1012;p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31672685"/>
      </p:ext>
    </p:extLst>
  </p:cSld>
  <p:clrMapOvr>
    <a:masterClrMapping/>
  </p:clrMapOvr>
</p:notes>
</file>

<file path=ppt/notesSlides/notesSlide1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0" name="Google Shape;1020;p1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1" name="Google Shape;1021;p1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88743284"/>
      </p:ext>
    </p:extLst>
  </p:cSld>
  <p:clrMapOvr>
    <a:masterClrMapping/>
  </p:clrMapOvr>
</p:notes>
</file>

<file path=ppt/notesSlides/notesSlide1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Google Shape;1030;p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1" name="Google Shape;1031;p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35072651"/>
      </p:ext>
    </p:extLst>
  </p:cSld>
  <p:clrMapOvr>
    <a:masterClrMapping/>
  </p:clrMapOvr>
</p:notes>
</file>

<file path=ppt/notesSlides/notesSlide1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1" name="Google Shape;1041;p1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2" name="Google Shape;1042;p1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06920843"/>
      </p:ext>
    </p:extLst>
  </p:cSld>
  <p:clrMapOvr>
    <a:masterClrMapping/>
  </p:clrMapOvr>
</p:notes>
</file>

<file path=ppt/notesSlides/notesSlide1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1" name="Google Shape;1051;p1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2" name="Google Shape;1052;p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85880768"/>
      </p:ext>
    </p:extLst>
  </p:cSld>
  <p:clrMapOvr>
    <a:masterClrMapping/>
  </p:clrMapOvr>
</p:notes>
</file>

<file path=ppt/notesSlides/notesSlide1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1" name="Google Shape;1061;p1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2" name="Google Shape;1062;p1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71658610"/>
      </p:ext>
    </p:extLst>
  </p:cSld>
  <p:clrMapOvr>
    <a:masterClrMapping/>
  </p:clrMapOvr>
</p:notes>
</file>

<file path=ppt/notesSlides/notesSlide1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1" name="Google Shape;1071;p1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2" name="Google Shape;1072;p1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00065870"/>
      </p:ext>
    </p:extLst>
  </p:cSld>
  <p:clrMapOvr>
    <a:masterClrMapping/>
  </p:clrMapOvr>
</p:notes>
</file>

<file path=ppt/notesSlides/notesSlide1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1" name="Google Shape;1081;p1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2" name="Google Shape;1082;p1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50082143"/>
      </p:ext>
    </p:extLst>
  </p:cSld>
  <p:clrMapOvr>
    <a:masterClrMapping/>
  </p:clrMapOvr>
</p:notes>
</file>

<file path=ppt/notesSlides/notesSlide1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1" name="Google Shape;1091;p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2" name="Google Shape;1092;p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22124018"/>
      </p:ext>
    </p:extLst>
  </p:cSld>
  <p:clrMapOvr>
    <a:masterClrMapping/>
  </p:clrMapOvr>
</p:notes>
</file>

<file path=ppt/notesSlides/notesSlide1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1" name="Google Shape;1101;p1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2" name="Google Shape;1102;p1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24566465"/>
      </p:ext>
    </p:extLst>
  </p:cSld>
  <p:clrMapOvr>
    <a:masterClrMapping/>
  </p:clrMapOvr>
</p:notes>
</file>

<file path=ppt/notesSlides/notesSlide1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1" name="Google Shape;1111;p1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2" name="Google Shape;1112;p1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05588224"/>
      </p:ext>
    </p:extLst>
  </p:cSld>
  <p:clrMapOvr>
    <a:masterClrMapping/>
  </p:clrMapOvr>
</p:notes>
</file>

<file path=ppt/notesSlides/notesSlide1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1" name="Google Shape;1121;p1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2" name="Google Shape;1122;p1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30451759"/>
      </p:ext>
    </p:extLst>
  </p:cSld>
  <p:clrMapOvr>
    <a:masterClrMapping/>
  </p:clrMapOvr>
</p:notes>
</file>

<file path=ppt/notesSlides/notesSlide1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1" name="Google Shape;1131;p1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2" name="Google Shape;1132;p1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19705999"/>
      </p:ext>
    </p:extLst>
  </p:cSld>
  <p:clrMapOvr>
    <a:masterClrMapping/>
  </p:clrMapOvr>
</p:notes>
</file>

<file path=ppt/notesSlides/notesSlide1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1" name="Google Shape;1141;p1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2" name="Google Shape;1142;p1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90988028"/>
      </p:ext>
    </p:extLst>
  </p:cSld>
  <p:clrMapOvr>
    <a:masterClrMapping/>
  </p:clrMapOvr>
</p:notes>
</file>

<file path=ppt/notesSlides/notesSlide1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1" name="Google Shape;1151;p1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2" name="Google Shape;1152;p1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56495511"/>
      </p:ext>
    </p:extLst>
  </p:cSld>
  <p:clrMapOvr>
    <a:masterClrMapping/>
  </p:clrMapOvr>
</p:notes>
</file>

<file path=ppt/notesSlides/notesSlide1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1" name="Google Shape;1161;p1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2" name="Google Shape;1162;p1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08314924"/>
      </p:ext>
    </p:extLst>
  </p:cSld>
  <p:clrMapOvr>
    <a:masterClrMapping/>
  </p:clrMapOvr>
</p:notes>
</file>

<file path=ppt/notesSlides/notesSlide1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1" name="Google Shape;1171;p1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2" name="Google Shape;1172;p1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12380518"/>
      </p:ext>
    </p:extLst>
  </p:cSld>
  <p:clrMapOvr>
    <a:masterClrMapping/>
  </p:clrMapOvr>
</p:notes>
</file>

<file path=ppt/notesSlides/notesSlide1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1" name="Google Shape;1181;p1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2" name="Google Shape;1182;p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08478078"/>
      </p:ext>
    </p:extLst>
  </p:cSld>
  <p:clrMapOvr>
    <a:masterClrMapping/>
  </p:clrMapOvr>
</p:notes>
</file>

<file path=ppt/notesSlides/notesSlide1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1" name="Google Shape;1191;p1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2" name="Google Shape;1192;p1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86127149"/>
      </p:ext>
    </p:extLst>
  </p:cSld>
  <p:clrMapOvr>
    <a:masterClrMapping/>
  </p:clrMapOvr>
</p:notes>
</file>

<file path=ppt/notesSlides/notesSlide1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1" name="Google Shape;1201;p1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2" name="Google Shape;1202;p1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918297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8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33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3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3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3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3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3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3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3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3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3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3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3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3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3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3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3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3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3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3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3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3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3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3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3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5.xml"/><Relationship Id="rId1" Type="http://schemas.openxmlformats.org/officeDocument/2006/relationships/slideLayout" Target="../slideLayouts/slideLayout3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3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7.xml"/><Relationship Id="rId1" Type="http://schemas.openxmlformats.org/officeDocument/2006/relationships/slideLayout" Target="../slideLayouts/slideLayout3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8.xml"/><Relationship Id="rId1" Type="http://schemas.openxmlformats.org/officeDocument/2006/relationships/slideLayout" Target="../slideLayouts/slideLayout3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9.xml"/><Relationship Id="rId1" Type="http://schemas.openxmlformats.org/officeDocument/2006/relationships/slideLayout" Target="../slideLayouts/slideLayout3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0.xml"/><Relationship Id="rId1" Type="http://schemas.openxmlformats.org/officeDocument/2006/relationships/slideLayout" Target="../slideLayouts/slideLayout3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1.xml"/><Relationship Id="rId1" Type="http://schemas.openxmlformats.org/officeDocument/2006/relationships/slideLayout" Target="../slideLayouts/slideLayout3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2.xml"/><Relationship Id="rId1" Type="http://schemas.openxmlformats.org/officeDocument/2006/relationships/slideLayout" Target="../slideLayouts/slideLayout3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3.xml"/><Relationship Id="rId1" Type="http://schemas.openxmlformats.org/officeDocument/2006/relationships/slideLayout" Target="../slideLayouts/slideLayout3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4.xml"/><Relationship Id="rId1" Type="http://schemas.openxmlformats.org/officeDocument/2006/relationships/slideLayout" Target="../slideLayouts/slideLayout3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5.xml"/><Relationship Id="rId1" Type="http://schemas.openxmlformats.org/officeDocument/2006/relationships/slideLayout" Target="../slideLayouts/slideLayout3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6.xml"/><Relationship Id="rId1" Type="http://schemas.openxmlformats.org/officeDocument/2006/relationships/slideLayout" Target="../slideLayouts/slideLayout3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7.xml"/><Relationship Id="rId1" Type="http://schemas.openxmlformats.org/officeDocument/2006/relationships/slideLayout" Target="../slideLayouts/slideLayout3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8.xml"/><Relationship Id="rId1" Type="http://schemas.openxmlformats.org/officeDocument/2006/relationships/slideLayout" Target="../slideLayouts/slideLayout3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9.xml"/><Relationship Id="rId1" Type="http://schemas.openxmlformats.org/officeDocument/2006/relationships/slideLayout" Target="../slideLayouts/slideLayout3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0.xml"/><Relationship Id="rId1" Type="http://schemas.openxmlformats.org/officeDocument/2006/relationships/slideLayout" Target="../slideLayouts/slideLayout3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1.xml"/><Relationship Id="rId1" Type="http://schemas.openxmlformats.org/officeDocument/2006/relationships/slideLayout" Target="../slideLayouts/slideLayout3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2.xml"/><Relationship Id="rId1" Type="http://schemas.openxmlformats.org/officeDocument/2006/relationships/slideLayout" Target="../slideLayouts/slideLayout3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3.xml"/><Relationship Id="rId1" Type="http://schemas.openxmlformats.org/officeDocument/2006/relationships/slideLayout" Target="../slideLayouts/slideLayout3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4.xml"/><Relationship Id="rId1" Type="http://schemas.openxmlformats.org/officeDocument/2006/relationships/slideLayout" Target="../slideLayouts/slideLayout3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5.xml"/><Relationship Id="rId1" Type="http://schemas.openxmlformats.org/officeDocument/2006/relationships/slideLayout" Target="../slideLayouts/slideLayout3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6.xml"/><Relationship Id="rId1" Type="http://schemas.openxmlformats.org/officeDocument/2006/relationships/slideLayout" Target="../slideLayouts/slideLayout3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7.xml"/><Relationship Id="rId1" Type="http://schemas.openxmlformats.org/officeDocument/2006/relationships/slideLayout" Target="../slideLayouts/slideLayout3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8.xml"/><Relationship Id="rId1" Type="http://schemas.openxmlformats.org/officeDocument/2006/relationships/slideLayout" Target="../slideLayouts/slideLayout3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9.xml"/><Relationship Id="rId1" Type="http://schemas.openxmlformats.org/officeDocument/2006/relationships/slideLayout" Target="../slideLayouts/slideLayout3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0.xml"/><Relationship Id="rId1" Type="http://schemas.openxmlformats.org/officeDocument/2006/relationships/slideLayout" Target="../slideLayouts/slideLayout3.xml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1.xml"/><Relationship Id="rId1" Type="http://schemas.openxmlformats.org/officeDocument/2006/relationships/slideLayout" Target="../slideLayouts/slideLayout3.xml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3.xml"/><Relationship Id="rId1" Type="http://schemas.openxmlformats.org/officeDocument/2006/relationships/slideLayout" Target="../slideLayouts/slideLayout3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4.xml"/><Relationship Id="rId1" Type="http://schemas.openxmlformats.org/officeDocument/2006/relationships/slideLayout" Target="../slideLayouts/slideLayout3.xml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5.xml"/><Relationship Id="rId1" Type="http://schemas.openxmlformats.org/officeDocument/2006/relationships/slideLayout" Target="../slideLayouts/slideLayout3.xml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6.xml"/><Relationship Id="rId1" Type="http://schemas.openxmlformats.org/officeDocument/2006/relationships/slideLayout" Target="../slideLayouts/slideLayout3.xml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7.xml"/><Relationship Id="rId1" Type="http://schemas.openxmlformats.org/officeDocument/2006/relationships/slideLayout" Target="../slideLayouts/slideLayout3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8.xml"/><Relationship Id="rId1" Type="http://schemas.openxmlformats.org/officeDocument/2006/relationships/slideLayout" Target="../slideLayouts/slideLayout3.xml"/></Relationships>
</file>

<file path=ppt/slides/_rels/slide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9.xml"/><Relationship Id="rId1" Type="http://schemas.openxmlformats.org/officeDocument/2006/relationships/slideLayout" Target="../slideLayouts/slideLayout3.xml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0.xml"/><Relationship Id="rId1" Type="http://schemas.openxmlformats.org/officeDocument/2006/relationships/slideLayout" Target="../slideLayouts/slideLayout3.xml"/></Relationships>
</file>

<file path=ppt/slides/_rels/slide1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1.xml"/><Relationship Id="rId1" Type="http://schemas.openxmlformats.org/officeDocument/2006/relationships/slideLayout" Target="../slideLayouts/slideLayout3.xml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2.xml"/><Relationship Id="rId1" Type="http://schemas.openxmlformats.org/officeDocument/2006/relationships/slideLayout" Target="../slideLayouts/slideLayout3.xml"/></Relationships>
</file>

<file path=ppt/slides/_rels/slide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3.xml"/><Relationship Id="rId1" Type="http://schemas.openxmlformats.org/officeDocument/2006/relationships/slideLayout" Target="../slideLayouts/slideLayout3.xml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4.xml"/><Relationship Id="rId1" Type="http://schemas.openxmlformats.org/officeDocument/2006/relationships/slideLayout" Target="../slideLayouts/slideLayout3.xml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5.xml"/><Relationship Id="rId1" Type="http://schemas.openxmlformats.org/officeDocument/2006/relationships/slideLayout" Target="../slideLayouts/slideLayout3.xml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6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3"/>
          <p:cNvSpPr txBox="1">
            <a:spLocks noGrp="1"/>
          </p:cNvSpPr>
          <p:nvPr>
            <p:ph type="title"/>
          </p:nvPr>
        </p:nvSpPr>
        <p:spPr>
          <a:xfrm>
            <a:off x="539750" y="31305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r>
              <a:rPr lang="en-US" sz="6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words</a:t>
            </a:r>
            <a:br>
              <a:rPr lang="en-US" sz="6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US" sz="32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Speed Sounds </a:t>
            </a:r>
            <a:br>
              <a:rPr lang="en-US" sz="32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US" sz="32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set 1</a:t>
            </a:r>
            <a:endParaRPr/>
          </a:p>
        </p:txBody>
      </p:sp>
      <p:sp>
        <p:nvSpPr>
          <p:cNvPr id="89" name="Google Shape;89;p13" descr="data:image/jpeg;base64,/9j/4AAQSkZJRgABAQAAAQABAAD/2wCEAAkGBxQTEhUUExMWFhQXFRgWFBgYGBkaHBoYGBgYGBkZFhkaHCggGBwlHBcXITEiJSorLi4uGh8zODMsNygtLisBCgoKDg0OGxAQGywkICUvLCw0NC00LCwsLCwsLCwsLCwsLCwsLCwsLC8sLCwsLCwsLCwsLCwsLCwsLCwsLCwsLP/AABEIAIwBZwMBEQACEQEDEQH/xAAcAAABBQEBAQAAAAAAAAAAAAAAAgMEBQYHAQj/xABPEAACAQIDBAYFBwcKBAYDAAABAgMAEQQSIQUGMUETIlFhcYEHMpGhsRQjQlJiwdFTcoKSosLSFTNDc5OjstPh8BZjw+IIF0Sz1PElNZT/xAAbAQABBQEBAAAAAAAAAAAAAAAAAQIDBAUGB//EAEARAAEDAgIHBQYFAwQBBQEAAAEAAgMEESExBRITQVFhcRSBkaGxBjJCwdHwIlJi4fEVIzMkcrLSkiU0NUPCFv/aAAwDAQACEQMRAD8A7bQhFCEUIRQhFCEUIRQhFCEUIRQhFCEUIRQhFCEUIRQhFCEUIRQhFCEUIRQhFCEUIRQhFCFD2tjxBE0lsxFgq3tdmIVQTyFzqey9SRRmR4aFHNII2FyrNj7feSURyIozA5CpPEC5Ug9wJv3cBVmekEbdZpVaCqMjtUhX9UldRQhJaQAgEgE8ATqfDtpbFJdKpEqKEIoQihCKEIoQihCKEKN8q+e6I8486+TEH7vfUO2G12Z4X88fkpdn/a1+dvJSamUSKEIoQihCKEIoQihCKEIoQihCKEIoQihCKEIoQkyyqouzBR2kgD2mlAJySEgZqnxO9mDTQ4hWPZHeT/ADUzaWV3w/L1UDquFvxeGPoq+bfqEepFM/flVR+2wPuqZtBIcyAoXaQjGQJ++abXe6d/5rBMw7S5/cjPxp3Y2t954H31Te2vd7jCfvoU8u09ot6uEjX85j97LTdlTjN6dtqg5M8/4TivtQ8sKvirn4SGm2pRvd99yW9WdzfP6pYi2l+Uwg/Qk/GkvTcHeSW1Xxb5pYh2j+Vwn9nJ/FSXpuDvJLaq4t8D9UoLtH62DP6Ew/eo/0/wCrySjtP6fNLEuPHGPDN4PIvxU0loOJ8B9U7WqODfE/RAx+MHrYNT+ZiFPuZF+NGzi3P8R/KNpNvZ4H62Sv5acevg8SO9RG4/Ze/upNiNzx5j1CNud7HDwPoUf8S4ceuXj/AKyKRB7StvfR2aTcL9CCjtUe826gj1ClRbYw7KWWeNgoLNldTYAXNwDfhTDE8GxBUgljcLhwKrMJvQGkVWiKI7BVYsCQWNlzrbq3JA0J1Iqy+ic1mte9lWZWtc7Vta60FUldTGNwiyoY3F1a3cQQQQQeRBAI8Kcx5Y4ObmmPYHt1XZLM7jwB80rXLqFVewZlBY2HM9vZwtc3v17zg3dmqNCwYu35LW1nLRSJpVRSzEKqgliTYADiSaUAk2CQkAXK55iZBNJI+RpCzm3UYtlv82tgOqctjl0Ivc2vW5GBEwNJAw/lYbyZXlwBOP8AHRb3ZiOIYxKbyCNQ5ve7BRm15686xZC0vJbldbUYcGAOztipNMT0UIRQhe0IRahCLUITbzqOLKPEgUIWf2pil+URyIwYKLHKQeZuNOdjXP6TqDBVxv4Dyub+S0qVofA5nE/RaGOQMLqQR2g3roAb4hZqVQhFCEUIRQhFCEUIRQhUGF3nDziPoiEZ2jR8wuWXNqUtopymxuTqLgcrTqVzY9e6qtqmuk1LK/qqrSj4nHxRlVklRGc2QMyqWPDqgnXiOHbTg1xxATS9rcCVIpqcmsVikjUvI6oo4sxAHtNK1pcbAXTXODRdxssptDf+IErh42mP1j1E9pFz7B41djoXn3jbzKpSaQYMGC/kFQ4reLGzGxlEQOmWFde7rG7X8KttpIm5i/VU31cz99uiewe500xDyg/nTMWb9U3PttSOq4o8G+SVlHLJi7zWkwW5sKeuWfu9RfYuvvqo+uefdw81cZQRj3sfJXOF2XDH6kSA9uUX9p1qs6V7syVabDG33QFMqNSItQhNvKo4sB4kChCjybUgX1poh4yKPvpbFF1El3owS+tjcMPGeMfvUoY47kmsOKjNvts4f+vw3lMh+Bpdk/gUXCZk9IGzR/62LyJPwFLsn8Emu3iokvpQ2WvHF38Ipz8I6UQP4JNo3io7elnZY4TufCGX71FL2eTgjaN4piT0wbOHAzN4RfxEUvZ3pu2YqbaXpS2TKCHwU0nf0UN/ImW4qVrJm5O9VE7Yv94DwWdHpAw7Oqjp1XMLO6IGWxurErIwJDAfRAPdV1s2tg8ff3zVF9Pq4sde3j99y0GM9JGIwbIJR00bAESFFs3gUK28wT41FJSRjcR0/dSxVMhGYPX5W+ifb0wBh81h4nPY2IaM+QaHXyJqA0g3O+SnbVH4m+GKrJd/ZdnBVjwyyiSNHLFmGU5QLaA1ZqoddwKr0cwa0hQz6asWxCx4aC50A+cbXyYVWFKMrq2aiwvZSd59+cQIFGJEfTnrLDErBVP0WlzMxJHIcL62va1tkTIBfMqjJK+oNsmj7/gKhwXpM2nGgSOOJVH1YHNyeJJLG5J1JPGoHQa51nXJVpszI26rbDvSn9I+2G4MV/Nw6/vIaBSjgU01Y4jyTR322239PL/Ywr/0hTuyj8vqk7aOISG3n203HETf3a/ACndlH5U01rfzBR5NqbXbjicT5T5f8LinCl/SmGtb+b1TR/lNuOKxHnipD+/S9mP5R5JO3N/N5Jttn45vWxDnxmkNO7MeATTXN4lMSbtTN67ofFmPxWnCncOCZ21vP7714N0W+tH5A/hS7B3FJ24c10X0Y4DocNKtwbzsdBb+jjH3VwPtS3Vq2j9A/wCTl0uiJdpCTz+QWa3uwWJweNbEYN3j6W0nzZsc3BwV4OL9axB9bhW3oGYVFHZ2JZgem4+GHcqekDspx+r7t98V0rcPfLETRH5dhnjZR1ZQuUSeMZOZW7wMp14aCmVWkKOE2DweQx8xh5qeGCaT4bdVfptmWZskEYHa76hR3gc+69UYtIyVL9WBmG8nd3D6q4aSOJutK7uG/wC+iuoUIABYseZIAv5DQVrNBAxN1QcQTgLJdKkRQhYvbm8E0OJYGTKqsuSLIpEkdlLMDbOx1a2U6EAWJve/DBG+K+9UJZ5GS23LXriUKdIHUxlc4e4y5bXzZuFra3qiQQbK8CCLhcn2pvphsLinxUSfKIjJIsIQgJ0pjgzuCRYa9MMwBvnbtJrQLHOgaCVQBa2ocbfzgosfpsndgkeAQsTZR0zMfdGKhFLfC6sGoaBcqv3m3++cfpI0aZ4wjqhuiWBslz6+rMTwGvmbsYELdXNUZA6c62QVnsr0i7ScKGjw6iwCjo5C504kmWw9nsqNlE04uunSVxAszNeTrJM3SYmRpH5AnQdwA0HgLCrjGNYLNFlQe5zzd5uou1tpiBerGzt9FEU/tECyj/dqVxtuSsaCcSAs3DvNtRWLQlor8lhj0HYGdC3vqs+N0nvA+auRyxRe6Qnm3p20eOIm/u1+AFR9lH5VJ21v5gmp9qbYNr4nEajNpNl0JIHBh2XpI4WvvqjI270slRqW1nZi+/I/wo5babccVifPFSfx1L2Y/lHkou3N/N5JDYHHN62Ic+M8hp3ZjwCaa5vEpiTd2d/XkU+LOfitKKdw4JhrW8/vvSV3Rb60fsP4U7YO4pO3DmnF3SP5Rf1P9aXs54pprRwKcXdPtm/Y/wC6js/NJ239Pn+ycG6q85G9g/Gl7OOKb2w8EsbrR/Xf9n8KXs44pO2O4BLXdiH60h81/hpdg1J2x/AffenBu3B2Mf0vwo2DUna5OSWN3sP9Q/rN+NLsWJvapOKWNg4cf0f7TH76XYs4JO0y8fRD7Eh5RLSGFnBKKiTipOEkRU6CVQ0B4C18h5FQfhSWtgU4OJN0jH7MSPTo47EXVgq2Ydo091Ba22STWffMqbtGUh47fkY9PLspxzSG9kuR1gsSo6Y+qoGifaYcM3YOVITZOHNQ4cMzEsTmJ1N9D7Dx9tDQcymuIOAT9racD2HSpQoSDvXtCavKEIoQihCKEIDqPWzW+zb76r1BnDbw6t/1Xt4j6KzTiAm02tb9NvQ/VW2zcDhpTZZmJ+rdQfYVvXLVumdK03vwtA42JHiHeq34NFaOm/xyuJ4YA+GrdXA3Zh55z+l+ArHPtVXnLVHd+6tjQdKOPip2ztnpCpWMEAtmNyTqQBz7gKx62umrJBJMcbWwFsMT81oU1NHTs1IxhnxUrKL3tqOBqrrG1r4KewvdUO9u8qYSIm3SS2uqDlyzOeS+8+0jU0ZoqWsOsMGDM/IcT6b1VqK2OA6p947vqrv0TbzjG4M5gqzxNllCiwObVJAOVxceKNyrsBSspmhjBYffms3bGU6zs1tqEIoQihCj7SWMxP02XospMmbQBQLkk8rWvfla9K0kG4zSOAIsV8+bY2t8ujkw2FmlEays6RObCZb6MQB63PLzOtsxN9UND/xH3lmlxiOqPdUPDYVfk8MZHSWmlsLXuxWHgOfrWqUAaoBVZznFxIwVlEix6IFD2szLayjmiEc+1vIcyZAAoXOICFtwUf61JgFFYlXuBw4Qdrcz9w7qS6daycxU+Ud54UoF01zrBVbG/GpFCvFIvYtl7zw86hnkfG3WY3W5Xse7cTyw6qaCNkjtV7tXna47+A549FObYc5K2UFWIGZSCACePba2vCsb/wDo6IscbkOAP4XAg3G7hfdmtA6FqWvAsCDbEG4tx3HyTm8uHyzgKpyiJQLA20LD8Kg9mqnXpXGRw1i9xPfYqbTUJE41RgGgeF1W10oIOSxC0jNFKmooQihCKEIoQihCKEIoQihC9jUsyqOLEAedISntbdWGN2MyAFWDX0N7J8TrSByeYlG+Qv8AY/tE/ipbpuzKal2Y5+p/aJ/FTTinBpCdwOBkAMcmRoj2SJmU9q6+6mgHepFYYzAmPKy5WlCKiFmVQuUWLWY6ns7KXNFrKmTZMtyzFCTqT0ifxUgbvKQ45KQMA/2P7RP4qkuo9Qp6PCymynIQTbV0NvCxv7KabJzWle7R2UYrEOCCbai1ja41udNDRrJXRhQnUj1hb4eRpwIKhLSF5SpqKEIoQksl6SyUFRpsGDTCxSCRScLtjEwerIWUfRk6w9vrDyNYtZoKkqMSyx4twP0PeFp0+lJ48A6454/v5roGzcQ0kUbsuVmQMQOVxevOauFsM742m4aSL9F10DzJG15Fri6k1WUqwm9GxQkrPqY5b3vrZiNVN+RGo8xyr0T2br2VEGwdg5g8W8fkfHeuT0xTPhk2rcneR4fTwVf6EcUYtpvDfSSKRCO1oyGU+QD/AKxrQqW/h6KSndfvXfaoq2ihCze9yTlo8nTdHZs3Qlg2e65c2QhrWvblxvyq3SmIX17d6qVQlNtS/csB6RNuTwwphcczss6Zisbx58qFdJSIltc8lJByty4zRiAm7QcFG41AGJH33LHYXCQKB0cUwL2IHSLmueA/mzr4Va1QBgFSLy42JyV7K8RjAUMZy0gYq65i2WLpArZMpcrkBygXs9iSesu5G9VcLRW9WX9dP8unBREC6mYKOMkNllyggN114c7AJfh2EGlKUWVtHlzno83R6WzX487ZtbePfSjNNco+Ne7nu0qZuSrPOKj0qYkSrcUhCc0rQbtT/J4GknlyxE/NqeXG5UcTf6o7L868/wBPRirrRDTMu8e8R6HdhxPTcuu0YTBTbSZ1mnIH5ddwHXepW8u2pIViMIUrID1zryBFrG2oN791VdCaJhq5HtnvdlsMuN778LclNpKukp2NdFazt+ay7YmSQ3kYse/h7BoK7+koaemFoWBvTPvOZXKVFXNP/keT6eGXkvauKoihCKEJifGxp6zqvcSB7qaXtGZUjY3OyCinbkF7dIPYbe21qbtWcU/s0nBPYjacSWzOBcXHO47bDlSmRozKa2F7sgmottQMbCQX7wR7yLUglad6caeQC9kvHbVjisHbU8ABc/6UrpGtzSRwufko8e8MB+kR4qfjTRM1PNLIFNkN7Mh7CCPcQacccQo24GxULbO2nOUTyXt6qge+w+JqFzrZqyxpfkqk7cTkr+78aZtApNgeIU+HFRsmcNYcDmNrHsNPBBF7qJzHA2spsW0YMOmdZI5J2HVAYER95+13cqNZrRe904RvOYVrj9oLmjjlGaJ4YyTxKsR66n/d6kLheyjAwVfidmmM2vdTqjDgw/HupNRNLkj5JS6ibtEk4dgQVJBBuD30haUoeFB3h3hm6qswYjUaWA5XIHE1G95GCsxRh+JTEeP2gRYQykdnQM37pqo6viGcjR3j6qy2i/SV5s3asyzCGZSrE5bMpRlY8AQQLXuOXMVYhqQ8Aggg7xj6KCelAvhYrSX5EWPYf961cBus5zSF7SpqKEIoQkmLOVT6zBfabVBUzCGJ0h+EE+Aup4IzLI1g3kDxW32ttRMPEW4n1UXtbkPDtPZXlNBQy11RqDfiTwG8/Tmu8q520sWsegHFYbBbZxMUjSZ8+c5nRvVPgPo6aC3YONd7UaCpZoRHq2sLAjMfXndcvFpSZkhde98wcv2Wmi2xFi0KHqsRqh4jvU/Sseftrk5KGr0VO2ZuIBzGR5HhfL0K6OGem0jEYjmRlv6jjb+VnvRVsxk22yyDrRxTSX5EMVUMO4iSut7SyogErMj5cllCmdBIWO3efNd4qupUUIRQhfP3phzTbY6MKWyxwxgAcjd9P1zV+mH4bc1UqHWXjdW4U3c6Mw4KOaIe3kW8hpcnRtdY9w3BUu1saIokVdW6SQ+AywgH2qfZUTjbBTxM1hcqOWx0xzrBM1wOskDkN9q4Ugk9vOqj66Bhs6RoPMgepVsUpIwan4v5TQaYfEgcdcM/+XTBpKmOUzP/ACb9UvY3flS8NvbNG2WaMacRYo48QfwFXGTawuMRyUD6YdFeQY9JruhuCfMHsI5GrbHBwwWbLGWOsU7T1Ekv7aa8EggGyewgEEi6j4mNpDdyT2dw7AOQqtBSRQt1YxYeZPEnMnmVamq5Jna0hufIcgMgOieinbouhbVVbNH9k8x4EE1W7CGVYqWYEgtdzG49QQB06KbtevTGB+4gt5HeOhBNufXBV9K01mrN43bEzymLDqSQSAFQuzEcbKAdBY8ByvVOapDAS4gAbzYDxK0YKQOAuLkprE4rHQgPNFKik2BlgZFJ1NrlRrYHQHkagir45XWjka48AQfRTvog0YtsrObaRbDGRdDlPkRofZrV0yXZcKi2ECXVKb3F3MG0elJxHRmNlzLkzsQ9yGvmFtVbt4VzWl9MHR5aNnra18b2y7jxW3T0wlBxWi3n9GMOGwcs6TStJGuazZMpAIzaBb+rfnWXQe0ktRVMiexoa42wvflvtnyViWja1hIzWS3E3cXH4roXZlRY2kYra9gVUAEggasOXI1taX0gaGn2rQCSQBfLed3IKrTQiV1ir/f/ANH8WCwyzQySv84FkEhQgKwNiMqD6QA5+tWbobTslbOYpWtGFxa+7diTux7lPU0rY2azVntytkjG46KKW5QgtJY2ORENhflchR51q6XrHUlI6VvvYAdSfpcqtTRB7w3ctb6RtycHg8L00XSK5kVEUvmU3uTe4v6qsePKsPQemausqNlJYixJwsfpmeCt1NPGxmsFi9lbc6JAjKSATYgjQHuPnXZsl1RZYstPrm4KRnSfGRA3KPLEhHDqllDDu4mq1XIRG97cw0kdwVimjtqtK7HtLcTZ8WHmywIp6J8rM7kg5TYguxtrXndPpvSEs7LvJFxgAMr8gtp1PEGmwXC8HDndEvbO6rfjbMQL252vXosr9RjncAT4LIa27rLou8HotXD4aacYosYkL5TEBfLra+fSuWovaZ1ROyIxW1ja9/2V59EGtJusbsXGgDI7WA9S/IHlfkL/ABrsGO3FY8zCcQriLeaOMGNgZY/s26rdqk//AFUm1AUYgLhjgmsPvLGTZgyjt0PttrSicb1G6kduKukkDC4III0IqcEEKqWkGxWP3rHX/Q+81Vk98LTpPd719JQPdVPaoPurxV4s4jmupGS4H6TJOj2tO3CzQsL9ohi/CvTPZ430fFb9X/IrGrBrSkfeSYi3xYrZ4lcciGIN/Gxrd2hG5Z7qYJWG3oF7OhA7Qc1vHQU8T8VA+k/KV7tPeQLpFY9rHgPDtpXTbmoipL+8kJh9puudYMQV7RAbeQydYd4vWc7StO12qZmg9Wq6KHD3PVO7D3jMc6/KQQFYgm1iptbrr3X8aZpLa1NI6OKxLh4i9+mKloYooKlsj7gD6WV5jcYcRJnPqjRB2Dt8T+HZUmidGto4dX4jiTxP0G7x3qtpOuNTLrbhgBy+pSsta9lk3UTGQ2UsNCoLX7LC96ikjBabqaKQhwstH6D8dJiMRM8oDPFAsfScGKyPmsbaHWL4+fOmkbTn+3g05jdfiOHMfRdV2ozsG0xI38uB+v1XY6VMRQhFCFx/0p7UXCTSqyFpJ0DxOPorboypPEWynhybxrTppW7K28LNqIXGS+4rPKgC+VaNrBY5NysfvGhvcggFTl042JFx266eVVD7y1KfIL6Wha6qe4fCvGHiziumGSzeK39wUWIfDyu0bo2UsynJewPrC9hrxNhWtHoKskgE8bQ4EXsDj4fIKE1DA7VKtdvbCgxkZjnQMLdVvpKfrI3I+487iqVHXT0cmvEbcRuPIhPfG14sVwPExPs/Fywv1sjZTbTMpGZGHZcEHuuRXqlBWNnhbO3Jw/kdxXP1VPiWHcvJN6JCeqqAdhuT5m4q6Z3KsKNtsbqXgN5gxAkUC/0l4eY5D209s+5yjkpLe6nMbvKimyLn772Hl20OnAySMpCfeNlAbeOVj1EXwsWPuP3VG6cjHJTNpG80td5my2ZAW5EGw8xrS7c2TeyNvgVZ+ixr7UiY/SEx7v5tr2rnfaM/6B/Vv/ILVo22kC6D6Y0vs6/ZNGf8S/fXL+zBtXW4tPyV6tH9pcv2SL4e3LrD316S33FzkuEiu/Q9jTFj2hY26WNlt2vGcw/ZElcv7UU+vR6+9jh4HA+dlsUL/wAduK7DtrB9Nh5oj/SROn6ykffXCUsuxnZJ+VwPgVqPF2kLnHoMwfUxM55lIh3ZQXb/ABp7K6r2um/FFD1d8h6FUqFlgSt5vbsz5Tg54QLs0Zyfnr1k/aUVzejans1XHKcgcehwPkVblbrMIXN/Qfgc02Intosaxqe+Q5m8wI19tdX7WTasUcPEk+At8/JUaBmJKuPSliVbF7NwzAMjYhXkU8wZEjAPcQZBVH2ejc2mqZ24ENIB6An6KapN3sbzV3t7cDCTQNHDDFBIStpFjF1AYFrWIvdQRx51n0enaqGYPle57ccCc8MPNSSU7HNsBZYn0hbl4bB4fDmHN0jzrE8jsSSCjm5UWUaqDoBXQaF0xUVk8gltqhpIAHMb8/EqtUU7GMFuKn4v0QxqjucU7OqM1+jGrAE69Ym16rRe1b3PawRAAkDPd4JTRYH8SrPR5uNDi4ExMk0iss1gq5bdQqQCSCbmremtNS0kxp2MBBbmb77plNTNcNYldY27ho5cPLHM+SJ42WRswXKpGpzNoLdp0riqOSSKdj4hdwIIGdz0GK0HgFpByXFt9d28Dh4ozg8UcRK0oQp0sUhylWNwsag3zBR+lXf6K0jW1EjhUxajQL3s5uNxvcSMrnuWZNDEG/gNytFhNzsHs7C/KdpDpZDYCMG6hiCRGiggSNa9yxtoToBesuXS1ZpCo7PQ/hbx324k42HC2Popm08cTdaRPYTd3Z21sO74SI4aZDl7AGtcZ1BKsp7RrxqOTSGkNFTtZUu2jTj3b7GwII54JwiinbdossDsKd4pXhfSxYFex0NmHuPsruqeUOAc04EXHesKqi45hM70+uPzT8adJ7yKXLvX0Zs83ij/AKtf8IrxmfCV3U+q6luQWGwqD/iOa/0sGD7oR+7XRSOP9BZbc/8A7Ks0f6g9Fbb3T7MhkhbHRxlmDLFmiLi11zEgAroSupF9TbnVLRrNJTMe2kcbCxNjY77b78cu/cpJTE0gvSN4Nw8HioT0UUcMhF45YlVRci4LBbB1Pw4EUtFpyrpZf7ji5u8OJPhfEH7KSSnje3ALL+iLdZSZMTOgLpIYolOoVk9d+83OUHlZq2PaXSbhq08RwI1ieIOQ+Z44KvRwAXc5T9p+lARY8wdEpgSTopJCxzAg5XYDhlU30524iq0Hs0ZKMTax1yNYDdxA6keCe6sDZNXcs16V9tYLFNEcO2eZMyyOqkKU0sCxAzkHha41bWtb2do6yma4TizTYgXxB6br7+5V6ySN9tXNRNisTFGLdYgAfAV2EZ/CufmF3lXOMwMkIBe1ibaG9j2GpLqNzLKu2w9oJT9gj2i330SH8BRCP7g6rWf+HzDWixcn1pIo/wBRWb/qVi1JxAXQwe6ut1VU68oQihC45/4hMLrg5OVpkP8Adsv71W6U5hV6jILPYFs0MZ7UW/jYXrZbi0LnpPwyEc1m965mJjVrWRCq6a2uTY9vGqr8HLRp3XC+iNnNeKM9saH2qK8anFpXDmfVdO3ILjW9+6eLxO1MQIYHKs6ESMCsdjGgJznQ2N7gXOh0rvNGaUpKbR0e0eLgHAYuzO7PxsFmzwPfLgF2bA4fo4o473yIqX7cqgX87VwU0m0kc+1rknxK0miwsuZ7d2Cm0ttMgb5qGGP5Sy8cwLdQHtIKi/LK3MV11HXP0dokPI/E5x1QeGGPTM87jcVSkibLN0zU/eXer+TZFwuBwSlVAaTqsF62uVcouzW1Lm+p5m9V6DRn9RYamrmNze2IvhvN8hwAsnyzbIhrGpn0i7vRYjAjHxxdFMESVxbKSjBcyyD66g3vx6pHg/QlfLBWdje/WbctG+xF7Ecjw53TamEPZrgYpW5W6OEw2DXG4tVdjH0xMgzLGhGZQqW1a1jexN9B3ppXStVUVRpaYkAHVwwLjkceHlbEoggYxmu5aTcnbmFxSyvhYehs4D3RELG3VY5Cb6aa66Vk6WoqmlcxtQ/WuMMSbcRip4ZGPF2hY/cTdeLEYzHYiZQ6xYyZI0YXXP0jMWYfSsCtgdNSey25pfScsFJBBEbFzGkkZ2sBYcN9/wCVBDCHSOeeK0eC39il2iMDHESoLp0uYAZ41YsAlvV6hF7+Vtay5dByR0Pa3uxwNuRItc3zxva3epW1AMmzAXnpcH/42Tuki/xgffR7NH/1BvR3oir/AMRXKdhaw255iPhXp0eIsuZnwfdOxt8j2rEwOiSxFj3MFEvszOKoaUp9rTyxcWm3W1x5q7SSWLSvoSvIl0SzWysImzMHOzjqpJiJyF4lS7FAL262QIPHStapldpKrja3MhjceNhfuvc9FC1oiae8rQYadXRXQ3VlDKRzVhcEeRrLkY5jixwsQbHqFKCCLhVm7ewUwiyqn9LPJMe7Oeqo7goAq5X1z6tzHO+Fob4ZnvKZHGGXsuVb8Y7pNuRjlFLhYx5Orn9pyPKuz0TDs9DuP5mvPkR6BUJnXqAOC6nvnjXhwWIlibLIkZKtYGxuBexFudcboqFk1ZHHILgnFXpnFrCQvnzaW28RNrNPLJlOYB3YqCOYW9gfAV6dBRwQ4RMDb4YAA+OaxTK95xK+mMQMyMO1T7xXkrDqvB5reOS+YNjEdNAeySM37OsutevVP+J45H0KwmG0nevofftL7Pxf9RIf1VJ+6vL9Dm1dD/uHmtmYXYVxH0fxK20sKHAt0t9e1VZl/aC16Fplzm0Epbnb1IB8rrJpQDKLrtW/GMwsOHEmLw/TxCRRlyI9ma4DWcgDsvfnXn+iYamafUppNRxBxuRgN2F+q1pnNa27hcLJbP8ASXs6BSIMFNEpIzBIoEBJGl8smpsD7K25vZzSE7gZpmuPMuPq1VxVxAYBc9xuMXEY+SaNSqyStIAbXAOpvbS97+2uvoIHwQRxONy0AYcllVL2u1nBNbz+sv5pq9J7wVemy719GbOHzUf9Wn+EV4zObyu6n1XUNyCxZFt4h9rBfef4a389BdJPv1Vf/wC/uVF6dPXwf5s/xhrR9kfdm6t//Sgr8gtj6MMSZNmYcniodPJJHRf2QKwtPxhmkJAN9j4gE+atUxJiF0vcadcuKiHrRY7Ehh3PKzqfAhvcaTS7Ha0UhydGzybY+iWE3uOZXPMf6OcVLtCUZcsDzPJ011tkdi+gvcsLkWtxHZrXUQ+0FLFQsN7vDQNXHMC3S2/pzVJ9I90p4Kt9I27WFwLxxwSyNIwLOrlDkXguqqDqc3G/D22tCaRqa5jnytAAwBF8TvzJywUVVCyOwbmoibVEMcd7mSwIty7Ca6MP1QFkGIveSMlMx++3TZAyEKLZrWN27fDupdsOCc6nJGaN4JwcKxU3DZLHuzA/AVJKfwKvTtIlx3XW/wDRFKMPsiSUmzSTymPmS4REUAc9UJ9pOgNZT2GSUNH2Ft64jiuVa7vqxnjaPOSSDI/WsyW6xkc6Pflx1sRVyq2YjINuXVUKbaGQEX59PvJb2sdbCKELm3p5wubAROP6PEqT+aySL8ctWKY/iUU3urnm7r3w6d2Yexj91q24T+ALnqkWlKpN6x1l8G+6q83vK1S+6V9AbvvfC4c9sER9qLXjtaLVMg/U71K6qP3B0VHLv1Em0fkDxsDmVBJcZc7orqLcbHMBftPDnWi3QkrqHtjXA4E232BIOPdfoojUNEmzKst7IcY0DDBOiS63zDUjsja9kbvII7xxqro19I2YGrBLeWXeMyOh8U+UPLfwZrEehNwPliNcTB0L5vW0zg3vqSGzX7z310HtWCRC9vu2NrZbvlkqtF8QOavd9N7cVg5lSLBmaNkBVxnPWuQVsoNiNPbWdorRVLWRF0kuq4HLDLccVNNK9hwbdZXe3fXH/J2ixGBEKYiNkDNn4OuttbB7G+U6jmK2dG6GoduJIZtYsN7C275cxhzVeaokDcW5rYQw/Ldiqkds0mEVV106RFAyk8uulqwnP7FpYufkHk9xOfgbqyBtIbDgqv0O7LngixHTRPFmkXKHUqTlBBsDy4a8Dyq57T1MM8keycHWByxztZRUcbmA6wS/RnjV+UbSgv1xjZpQO0M7IbeBQX/OFN09C7YU027Ztb3gA/PyT4H/AInN5qBsvcrEQ7a+UBQcN0ks2fMv9KkgyZb5rhntwtYXvVmo0xTzaJ2BP9yzW2sfhIxvlaw8UxkDmz6+5Xvpb/8A1k358P8A7qVnezf/AMgzo7/iVLVf4iuZ7kINXb1Y7ufEWyjzNq9QhC5mo95VG8qEvnPFr3+P3mmSe9dSU7sLL6A3Y2h8owkE3EvEpbn1wLOPJgw8q8g0hB2eqki4E+G7yXTRu1mArO+l/HdHs9kvYzSJGPAHpD5WS3nWr7Mw7SuDtzQT8h6qGsdaI8156JtriXAKjMM0LNEbkDq+snkFYL+jR7R0hjrS9oweAe/I+Yv3opJNaMX3LYNi4xxkQdt2H41hiGQ5NPgVY1gvnRcf0u0RMTo+MWS5+qZgw9gt7K9TMGyoTENzCO/VssUPvNrc12z0hYhP5OxQzrfo7WuL+sOVef6Ejf26I2OfyK1agjZlfPEg0Pga9QGaxG5hfS53gwqIhkxMCBlUjNKgvcA6XOteS9gqXvcGRuNicgfot7aNtmvmrLbQcBwPwPdXrN74lYJON13DYPpGweIhCYlxHIUyyq6nI2lmIaxGU66Gx1rzys9n6yCUvpxrNvcEHEcMM7jiFrx1Ub22cuYb2NhYcYrbOc9GgRwwLELKGJ6pfUgWQ8xxrr9HCpmpS2tGJuLYYttvt3qhPqNeDGuibN9J+DmhyYxCjEZZFMZkjftsACbHsYadp41y8/s1Vwy61K643G+q4eniD4K6ysjcPxKj3m39wow8mFwGGVVkBDsY0RLHiVjHrN3sBbvrQoNB1RnbUVkhJbkLknvO4chmopapmqWsCy+7mCIux52t4V2UTd6w6h4yCh70g9Jb7Gnjc/6UkmDlJSn8Peuyr6SdmqoAnbQAfzM3L9CvMT7O6Rc4nUH/AJN+q6IVUXFYnbm/UK7UjxmHUzIuG6Ig3juS0h0upItmXl210FJoSU6OdSzHVJdrfm4c+R3qpLVNEoc3HBUO++952i0RMIi6IOAA5e+fKTc5VtbIK0tE6JGjw8B+trW3WyvzPFQVFRtbYK23V9I/yLCJhxhukKs5zGXKLMxbhkPbaqWkfZ7ttSZjJq3AwtfIW4hSxVgYwNsqPD72YiPFzYuE5Glcs6eshBJIVxzt26Hja1zWi/RUElKymlFw0AA5HqOHTEKEVLmvLhvV1P6Vce4yqIEJHFI2LDvGd2HurPZ7L0LTc6x5Ei3kAfNSmukIyVFHsuebNipbvd/nCxu5Paw4heXlbhXRQwNYwNYAGjIBZ8s1zicVHlZBi4zJ/N54i9xcZMy5tBxFr0yp1jG8M96xt1th5p1PYW1lqPSJitmPDGMAIhJ0t36ONkOTI3ElRcZsulc9oSPSTZXGsLtW2FyDjcczuur9S6Et/BmqCPDSTwQwxglmf2AZtT2DUV1WLmhoWQLNkc4rr24W6fzEayMWgjzZf+YWYs+Uco8xNzxawHqjWvPM2G7Ge9vP3v8ATqrEMLpyHye7uHH9vXpn0YDlyrMWmihCKELH+lvC9JsrE24r0cn6kiE/s3qWA2eEyT3SuN7mNmTJ/wA23kwX/WtOScw00kgzaCfAXWOYRLUxsOTiB4mygb2xkMoPEFlPjp+FBkbK1sjMiLjoUsMboy5jswbHuXT9gekDARYPDJJPaRYIkdRHKxDKiqwJCW4g153WaBrpaqVzGYFziDdowJvvK6COpiDAL7lzHfLbKS7RlxWHYlc8Txkgr1o44xwOo6yV1+i6R8VC2nmGNnA78CT8iqE8oM2s1dl/4/2dYE4pNRe2VyR3EBa4P+haQvYRHxH1Wn2mLiuT7c3jEO1JMXgJAVax1VgrZlXpEZWAJBYX5a6jheu0pNHmbRzaasbYjDMXFibEEXF7YLOkm1ZdeMrTr6Yzk1wfX/rur4/zd/L31jn2RGt/lw/24+qn7eOCxu39vYraUgL2CLfIi3CJfmb3ux01PlYV0Wj9GQULC2IYnMnM/tyVOeodJmn93N8MXs4NGoVoyb5JASAeZQgi19L8R3Xuai0hoamrnB77hw3jf1uDdOhqnRiwxCnp6VceGZvmCGtZTG2VbX9Szhtb65ieA4VTPsxQloH4hbfcXPXC3gApRXPvkqLZ8uM6Z8ZAHEpdnZowCbyEs3zepZbnhYitp1FFJAIHNuwADHllzvzVXtBD9a9irPGb9bTLqzSuhQ3CiMKCbEHOuXraHgdOBsCKz2aAoGNLdnnxJv3Hd3YqU1khOaibS23tDGxt0sjvEpBcZURQeVwoF/fVml0VS0x14Y7HjiT5kqOSqc7BxVvgIOgwiIfWmbO35o0Hvv7BWw0arVmSu1nEqPi9lviBlRSTxvyHeTyFI9pdkiJ+qVT4jZ+Ig6gnFuyOVyBfuAtVZ9Oy93AE9LlXW1GGBKjts6RiMz5u+7H2XFKIw3BoHcmmYHNeSbEbuPiKfquCQTgLwbDb7Psos5G3CebYhtx18NKTUKbtxdNJsNvs+yl1XFOM4UxtidQDmNb/AOlLsyo9uLqMmw27R5Ck1CnmcKywexgoPO/G9PbEoHz4pmfYIvpcUhiKc2o4pWG2GAbm58fwoERQ6oSpNgqeRHgaUxJBUp7C7EUG9vbrStiTXVBKuYYbCrDW2VRzrqBtTZwk4jwqKSO6milLVVfyAO1vd+FRbIqz2hPwbCUcr+OtKIkx1QVNj2Uo4ADwFP2KiM5KQdjJf1V9go2KXtB4qVgtmrmA4c6DGAECUkq0XZq03ZhSbQqLiLwSBk5rZlPBhc3BHOnNGrkml2tmq3bmx0lTp4Qcv015oezvXsNNkZf8TU+OQtwKi4jdcB4VjzuZIw5BtoT4AWFNMWIATxObYp/bu1FwkfQQEGRl+dlHIcMqd3f3U57tQarc0kUe0Osfv7813vc7BNDgMLE/rpBGH/Oygt7yaxHm7iVtgWCuKalRQhFCFTb64cybPxiAXLYWYKO/o2t77U+M2cCkOS+f/R+15gvbJGfeb/dVmvdahn/2n0Kz4h/qoj+r6LS797FHSBrdWQX8HXQ+GlvfWb7NVW3pjCc2HyOI87jwVjTEeyn2oyd6j9rLH/yAO1vd+FdBsisztCcXYIOgBJ7tTSPaGDWcbDnglZK57tVgueAF/RM/yB3n3fhSiMlBntgn4NhAa6nxpdkU01CcGylv6o9gpdkk25V3s8INGFu8cPZypwjTDLdT5Nmq3YRQYwlEhTTbFU8RSbIJTKo8mwsuqHX2H204MAUZcSvHx0ijLKBKvZILnybiKde2aQG6n7EwEb5iiPGrqUdW1Q34ZSbag2NrGgADIJxJKXtfDKjZ+iaXKAq29RQosAbG5PbwpTxSKskxjyCxOVfqL1VHkKAbpjjZIXCL2UoYEwyFOLhwOVO1Qml5SuhFLqhJrFHQjso1QjWK96IUWRrFedEKNUI1ilZBRZJcpWHwud1QcWNvAcSfZeqtbUtpYHTO+EeJ3DvOCs0sLqiVsQ3ny3nwTmNUCV1HJrewCodFPdJRxvdmRc9SptJtDaqQNyB+Say1o2VC6AtCLr21CEWoQihIi1CVeZaEXXtqEIoSLx+FBShWey8HCYmaQ2fW/WsV7LDnUeastFlHUp9eT9Rf46ZZvH78E7H7/lQ8X0DN1pJbjTSMfxUtm/f8JMfv+V7skQiT5qSVmOhXo1II5hhmtahtr4ffkldff9+auNrCJIiysyqEAZo1zsE1sBrcKddRe9qdfDFJbgs7u9u7h8dMWw5mnaMo7qUUJYHqq+dlBDWIsDcjN3mqj3Q5ud6/RXGCcCzW+n1XWvl20/yCfqx//Kqts6T8x8/+qm2lZ+UeX/ZQdp7QxdlXEXhU3ylLR5iORdJnI7bXF9eNqngipyfwY9fpYKKaWoAtJ+Hph5glX+6mJeSElyWAciNzqWSy63+lZiy355efGqVWxjZLN+yrlI97o7u7uYVpicUkYu7BR2mqUkrIxd5sOausjc82aLqOdpwkWzqQePE6eyqx0lSj4wpOzS/lXDtkbl4nDbRDIgbDJKcr511ivdTlJzXAy304g0ldpqkkpXsa+7nNIyO/uUUVDIJmuIwBvuW921s0Tx5L5SGDK1r2I46XF9CRXM6K0i6gn2oFxYgjK/rvsr9dSCqi1L2N7g/fJV43egiUvISwUXJY2UeQt771qye0dfUvEcIDb5BoufE38gFTi0PSQjWlxtxNh4C3ndZvHbSEhyQrki7hYt5ch3e3srpNGaJcwieqcXyczcN6X38927isyv0oHMMFONRnLDW8N3Lfv4JhUroQFgkpdqVIkvGDSEJQ6yYeMikspAQUuHEMnqny5eykSqxweNeS+WNiRxtqKZingJxsxF2tGD9bifBRqfhRY707BN3H0VzH6z6/qpwHnei4GSLXzTSs/wA5KzFmC5EvwDPfgOVlB91IHGxJQQL2CaxLSZY5UYq4HRyZSdSo6p77r8DS3JF0hFiknFhv52IMfrL1G92h8xTky4QuFVv5qUE8kfqt4A8D7aOiLAp3G4CSHKXsQdLjt7DSgprmWTYp6hXtCEWoQkiQKest1520Pl+FVapkzm3hdquHHEHkR8xiPJW6V8LXWmbrNPDAjmD8jgVbxbD6RA8MgYHhm08rjge61c6PaZ0EhirIi0je3Hvsd3MErYk0GyRgkpZLg8fqPSyn7tbJeN3eVbEdVNQdDqTp5D21l+0WmIqqNkUDrjM5jkBj3nwVrRGj3wPc+UWOQ+Z9FnNrTKMTNdgPnDxIrq9C/wDsYv8AaFh6TH+qf1THylPrr+sK1LhUNUncg4pPrr+sPxo1hxS6juBSTjovyifrr+NJrt4pdm/gfBJO0Yfysf66/jRrt4hGyk/KfBJ/lSH8tH+sPxo2jeKXYyflK8O1YfyqfrCk2jeKNhJ+Urw7Xg/Kr7aNozil2EnBJO2oPyq+/wDCk2rOKOzycE5hdpRyNljYs3YFY+ZNrAd5pRI05FBgkAuR6K8w+DA1Op+FBN0NZbFONhwTwpllJrJrFyrGvfyH++VLZISqBY2kYKguxP8AsmkOOAShRtsbbjwoaGHryEfOyDQfmqez41G+QMwGanjhL8TktDs/ZOMxGIwhwoHRiBRiGf8AmwrHg31iRewGvgNaZPPsrH73KSngEocPPxW73SMeBZ8K8SxZpM+YcCz6DMeam1lb9E2I1qzxCVu1j7x9+firMExjdspO4/fl4Zra1nrQXjKCLEAjsNCF6KEINCFBm2TE2uXKe1dPdwrOn0XTTfDY8Rh+3krDaqVu+/VVW0NmGMZswIvbsP8ArWBX6LNK3XDri9uB/fyVyGo2htbFQKyVZXOPShi8RE8bHKcM2i8QFkHEPrqSNQfHsuey9mHwargB/c3k7xy4Dj3d2JpWKR5FydXgOKxib0uOAi9/8VdeJnDcsQ0YPH77ktd6JjwEZ8Ax/epdu5N7Gzn99ydXbmKPCMeUbfjTe0Hkl7EzgU4NpY08IW8oXo7SeITuxN4FK+U7QPDDy+UD/wANJ2k8Ql7C3gU5AcffrYPEMO7Dyg+VkoFRxISmiuMBZafYeKxEKOTg8QFPWOeGVMveWK2t51I2ZjsLqB8EkeYVYZWZzITqxvx01+6pbXzUGtwUv+UyBYgHw0NIQhpupcjKCkZIBAzsD9Z9fcoUe2g8E4HenUj6xTk4sO5hqh9un6RobwQeK9gAYWYd2v8AvSgcEjuKg4nd9SweOSVGBuLOWF+8NfSmlmNwU9sgtYgKNvBgcbiAo6ZLLrYBoyT2ki96Rweck9joxmqrDboY5+EiD8/EBfiagcXt3H1VhuydvHorOH0X7UcXDRkf19/heoDUgZ3VgU4OVk4PRJtM/Sh85m/gpO0t5p3Zkf8Ak5tI8Xw3nLJ/lUnaWc0vZ+atd3fR/tPZ79J02F6IkdLH0kpzD7I6L17cD7dKxtMillpy6XMZHffh38O9XqTaMfZpwW4rhFsqXh9ltKt7Ll1tm7u6xrSo9GTVDQ9pAHH9h87KvLUMYbHEqg21uFiZ7hWwUQPbCZW9rAD9mulpNHthxe97j1LR5G/mqclUXCwaB3A+v0WcPoQmJucbEL9kJ9wDgCtoVIAtbzWeYbm90oeg1+eOT+wP+bR2ocEdnHFLHoNbnjx//Mf86jtXJJ2ccU8noOXnjifCAD/qmk7VyR2ccU5/5IwgXbGvbt6NR8Wo7S45BGwaN6gYr0Z7Pj44+Vj2IqN7wCB5mp2bZ3w+Kge+Bu+/RVT7lYUMCrTso5OUF/1F08jVpkJ+LyVSSpB9weKusJhEiXLGgVewC3me095qcADJVnOLsSnqE1Q8Zj1TQat7h40qFVJhp57si5tbE8B4CkxKUBXe7OxDPJ0EJ6gt8qnHZ+TjPaeHv4C1QTziJuGasQQGV3JbbA+jLZkb5/kwkYm/zrvINfsM2U+YrJMzzvWyI2jIJ7clQDOAAAGUADQAAyWAHKrNbkzoqlHm/qrjbWyUxCZW0YXyNa9r8QR9JTzXn3EAivDM6J1wrE0LZW2KotnbakwxaDEI7lLZSpBIU8LliM6aGzcdCCLirb6Zs344jmqkdQ6H+3Ljb7+z81p8HillRXQ3VuHLgbEEHgQQQR2iqD2FjtV2avseHt1m5J6mpyKEIoQqPeKfrInP1reOg++uc068ucyIdfkPmtCiZg56l4PZShLOLsdT3dwNW6TRETYNWYXcc+XIHl59FDJUuL7tOCq9obPkhIkjGdV1ta578w5i3Me6qL9HT0cglh/EB49DxHTwVuKaOZuo/AlXmz8SksaulrHw0PMHvFdDBM2aMPbkVnSxOieWO3KVepVGi9CEXoQi9CEXoQihCo9r7p4XEXLxhXP04+q1+020bzBqeOpkjyOHNV5aWKTEjHiFzvae6HRYkKsvSIuVmuuU66hONibWN9OIrVgkMjdYiyypoRE7VBus9jIJQ5klRlzklSQQD+aeB8qlaQXEBQvBABIUeV2HqkilcmtK0O08O8a9N1dcpdftEakHvPxoI3p+5Mw7UQ8QR7/hSpilR4lDwYe37jQhO0iF6jEG4Nj2jSg45pRhiFNh2xOvqzSebE+43qIwRnNoUjZ5W5OKlLvXiV+mG8UX7gKifSwgEkW71OyrnJABueiY2lvc7AZwGccFUWUE82Nzr/vSuUm0dNpKXWF2RDK+Z5gc918h3roO1x0ceq6zpN9shyvy323ppd7jlVXwyqLi7qxLDtNiNfCrFT7Nw9nLIfeGIJ3ngTwPgFTi0u7aXeMFepvV0AVRH0itdg2e3Z9k37ar+zsRkjkicbFpy6/uCrGlJdiWvAuHD0/lPf8AG/8AyP7z/srpP6f+ry/dZX9R/T5/svDvueUH95/2Uv8AT/1eX7pP6j+nz/ZNvvq/KJB4sT+FKKBu9yQ6Qduao0m+GIPARr4KfvY08UMfNRmvlPBQpt4sS3GZh+aFX3gA1KKWIfConVUx+JV80zPq7Mx+0SfjUzWhuQsoXOLszdN0qavHcDiQPGhChzbSQcLse7h7aWyS6gYjHO3Ow7B95pUl1EahC2e5OxsVJGeoqRXukj31v9VBq479B31UlqmR4ZlXYaaSQXyHNdH2Vs6PDxLHGLKOJ5sx4s3aSayZHl7i4rXjjDGhoUp5AoLMQFAuSdAANSSeQpgBOATiQBcrLblzLnmW+rWdQdCVzPcgHiOsvtHbV+tabNPKyo0bhdw53Wqqgr6o9tbCaWQSI4VsoVgwJBAJIIsRY9Y+OnC2tunqtk3VIuqlRS7V2sDZWOycCIIljBzWuSeF2ZizG3IXJ07KglkMjy4qeKMRsDQpdRqRFCEUIVXhcEWneZ+RyxDsC6FvM3t3a8xVBlLrVDp39Bytv9bK2+bVhETep7931VpV9VEUITUWGVWZlFi2rW4E9tu3v58+ApjY2tJI3p7pHOAB3J2npiKEIoQihCKEIoQihCqdp7ASZ8+d0YgBsmXrAcLhlNjyuPfYWsxVT426osVWlpWSO1jcKwhwqLGIwoyBQoU6iw7b8fOoC4l2sc1OGgN1RkqLae5GDmv810bdsRyfs+r7qnZVyt336qB9HE7dbph+yz+1vR9OyhY8VnQcElGXhwu63v7BVlteD7w8FVfo8/A7x+/kszjd0cZFxgZgOcdn9y9b2irTKmJ2R8cFTfSzNzb4Y/uqWVCpysCrdhFj7DrVgG+IVc4GxXqSEcCR4G1CE+mPkH0r+IBoRdPLtVuYU+0ffSWS3Sm2pfivsP8ApSOaHCxTmvLTcJMWMTmre78aTVRrp6TGRkc/ZQWoDkiLaC5QpbQG66HTtHCqDaMR1RnZ8Qs7nbI/Iq86r16bYu3G4+Y+Y/hSlx8f1vcfwrRVC69+Xx/W9x/ChF14dox/W9x/CiyLpB2mn2j5f60WSXTbbWHJT5kD8aLIumn2q3JQPaaLIuo746Q/St4aUqS6YY3460IQikkAAkngALk+AHGg4YlGZsFo9k7kYuaxKdEn1pND5IOtfxtVWSsiZkb9PqrUdFK/MWHP6fwtzsPcfDwWZh00g+k4GUH7KcB53PfVCWskfgMAtGGijjxOJ5/RaeqiuIoQou1cJ00Lx3sWWwPGx4i45i41HZUkT9R4dwUcrNdhbxVJsXYkqzLJLkUIGsFYtmZgV+qLLYnvJtwtrbqKpj2arVUp6V7H6zrdy0tUFfRQhFCEUIRQhFCEUIRQhFCEUIRQhFCEUIRQhFCEUIRQhFCEUIRQhFCEUITeIw6OLOiuOxgGHsNKCRiEhaDgVS4vc3BScYFU/YLJ7lIHuqdtVM34vHFV3UcLvh8MPRVGJ9G0B9SWVO45WHwB99TNr3jMBQO0dGciQqqf0aSj1MQjfnIy/AtUw0g3e1QnRztzh4fyq6bcDGLwWN/zX/iC1KK2I8VEaCYcPFQZd0cavHDP5FG/wsakFVCfi9VEaWYfD6fVQ5Nh4leOGn/snPvAp4mjPxDxCYYZBm0+BUd9nyjjFIPFGH3Uuu3iPFN1H8D4FNmFhxVh5GnXHFJqngvBGew+w0XCLFLXCyHhG58FY/dSazeKXUdwPgn49k4huGHmPhE5/dpDKwfEPEJRG8/CfAqZDutjG4YaTzAX/ERUZqYh8QUgppjk0qfh9wca3FET8+QfuZqjNbCN5KkFDMdwHU/S6tsL6NHP85iFHaEQt7CxHwqF2kB8LVO3Rx+JyvMF6PsInr9JKftNYexLe+9QOrpTlYffNWGUEQzufvlZaLA7OihFookjH2VAv4kanzqq57n+8bq0yNrBZospNNT0UIRQhFCEUIRQhFCEUIRQhFCEUIRQhFCEUIRQhFCEUIRQhFCEUIRQhFCEUIRQhFCEUIRQhFCEUIRQhFCEUIRQhFCEUIXt6EIvQhF6EIvQhFCF5QhFCEUIRQhFCEUIRQhFCEUIRQhFCEUIRQhFCEUIX//Z"/>
          <p:cNvSpPr txBox="1"/>
          <p:nvPr/>
        </p:nvSpPr>
        <p:spPr>
          <a:xfrm>
            <a:off x="117475" y="-1470025"/>
            <a:ext cx="7810500" cy="306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3" descr="data:image/jpeg;base64,/9j/4AAQSkZJRgABAQAAAQABAAD/2wCEAAkGBxQTEhUUExMWFhQXFRgWFBgYGBkaHBoYGBgYGBkZFhkaHCggGBwlHBcXITEiJSorLi4uGh8zODMsNygtLisBCgoKDg0OGxAQGywkICUvLCw0NC00LCwsLCwsLCwsLCwsLCwsLCwsLC8sLCwsLCwsLCwsLCwsLCwsLCwsLCwsLP/AABEIAIwBZwMBEQACEQEDEQH/xAAcAAABBQEBAQAAAAAAAAAAAAAAAgMEBQYHAQj/xABPEAACAQIDBAYFBwcKBAYDAAABAgMAEQQSIQUGMUETIlFhcYEHMpGhsRQjQlJiwdFTcoKSosLSFTNDc5OjstPh8BZjw+IIF0Sz1PElNZT/xAAbAQABBQEBAAAAAAAAAAAAAAAAAQIDBAUGB//EAEARAAEDAgIHBQYFAwQBBQEAAAEAAgMEESExBRITQVFhcRSBkaGxBjJCwdHwIlJi4fEVIzMkcrLSkiU0NUPCFv/aAAwDAQACEQMRAD8A7bQhFCEUIRQhFCEUIRQhFCEUIRQhFCEUIRQhFCEUIRQhFCEUIRQhFCEUIRQhFCEUIRQhFCFD2tjxBE0lsxFgq3tdmIVQTyFzqey9SRRmR4aFHNII2FyrNj7feSURyIozA5CpPEC5Ug9wJv3cBVmekEbdZpVaCqMjtUhX9UldRQhJaQAgEgE8ATqfDtpbFJdKpEqKEIoQihCKEIoQihCKEKN8q+e6I8486+TEH7vfUO2G12Z4X88fkpdn/a1+dvJSamUSKEIoQihCKEIoQihCKEIoQihCKEIoQihCKEIoQkyyqouzBR2kgD2mlAJySEgZqnxO9mDTQ4hWPZHeT/ADUzaWV3w/L1UDquFvxeGPoq+bfqEepFM/flVR+2wPuqZtBIcyAoXaQjGQJ++abXe6d/5rBMw7S5/cjPxp3Y2t954H31Te2vd7jCfvoU8u09ot6uEjX85j97LTdlTjN6dtqg5M8/4TivtQ8sKvirn4SGm2pRvd99yW9WdzfP6pYi2l+Uwg/Qk/GkvTcHeSW1Xxb5pYh2j+Vwn9nJ/FSXpuDvJLaq4t8D9UoLtH62DP6Ew/eo/0/wCrySjtP6fNLEuPHGPDN4PIvxU0loOJ8B9U7WqODfE/RAx+MHrYNT+ZiFPuZF+NGzi3P8R/KNpNvZ4H62Sv5acevg8SO9RG4/Ze/upNiNzx5j1CNud7HDwPoUf8S4ceuXj/AKyKRB7StvfR2aTcL9CCjtUe826gj1ClRbYw7KWWeNgoLNldTYAXNwDfhTDE8GxBUgljcLhwKrMJvQGkVWiKI7BVYsCQWNlzrbq3JA0J1Iqy+ic1mte9lWZWtc7Vta60FUldTGNwiyoY3F1a3cQQQQQeRBAI8Kcx5Y4ObmmPYHt1XZLM7jwB80rXLqFVewZlBY2HM9vZwtc3v17zg3dmqNCwYu35LW1nLRSJpVRSzEKqgliTYADiSaUAk2CQkAXK55iZBNJI+RpCzm3UYtlv82tgOqctjl0Ivc2vW5GBEwNJAw/lYbyZXlwBOP8AHRb3ZiOIYxKbyCNQ5ve7BRm15686xZC0vJbldbUYcGAOztipNMT0UIRQhe0IRahCLUITbzqOLKPEgUIWf2pil+URyIwYKLHKQeZuNOdjXP6TqDBVxv4Dyub+S0qVofA5nE/RaGOQMLqQR2g3roAb4hZqVQhFCEUIRQhFCEUIRQhUGF3nDziPoiEZ2jR8wuWXNqUtopymxuTqLgcrTqVzY9e6qtqmuk1LK/qqrSj4nHxRlVklRGc2QMyqWPDqgnXiOHbTg1xxATS9rcCVIpqcmsVikjUvI6oo4sxAHtNK1pcbAXTXODRdxssptDf+IErh42mP1j1E9pFz7B41djoXn3jbzKpSaQYMGC/kFQ4reLGzGxlEQOmWFde7rG7X8KttpIm5i/VU31cz99uiewe500xDyg/nTMWb9U3PttSOq4o8G+SVlHLJi7zWkwW5sKeuWfu9RfYuvvqo+uefdw81cZQRj3sfJXOF2XDH6kSA9uUX9p1qs6V7syVabDG33QFMqNSItQhNvKo4sB4kChCjybUgX1poh4yKPvpbFF1El3owS+tjcMPGeMfvUoY47kmsOKjNvts4f+vw3lMh+Bpdk/gUXCZk9IGzR/62LyJPwFLsn8Emu3iokvpQ2WvHF38Ipz8I6UQP4JNo3io7elnZY4TufCGX71FL2eTgjaN4piT0wbOHAzN4RfxEUvZ3pu2YqbaXpS2TKCHwU0nf0UN/ImW4qVrJm5O9VE7Yv94DwWdHpAw7Oqjp1XMLO6IGWxurErIwJDAfRAPdV1s2tg8ff3zVF9Pq4sde3j99y0GM9JGIwbIJR00bAESFFs3gUK28wT41FJSRjcR0/dSxVMhGYPX5W+ifb0wBh81h4nPY2IaM+QaHXyJqA0g3O+SnbVH4m+GKrJd/ZdnBVjwyyiSNHLFmGU5QLaA1ZqoddwKr0cwa0hQz6asWxCx4aC50A+cbXyYVWFKMrq2aiwvZSd59+cQIFGJEfTnrLDErBVP0WlzMxJHIcL62va1tkTIBfMqjJK+oNsmj7/gKhwXpM2nGgSOOJVH1YHNyeJJLG5J1JPGoHQa51nXJVpszI26rbDvSn9I+2G4MV/Nw6/vIaBSjgU01Y4jyTR322239PL/Ywr/0hTuyj8vqk7aOISG3n203HETf3a/ACndlH5U01rfzBR5NqbXbjicT5T5f8LinCl/SmGtb+b1TR/lNuOKxHnipD+/S9mP5R5JO3N/N5Jttn45vWxDnxmkNO7MeATTXN4lMSbtTN67ofFmPxWnCncOCZ21vP7714N0W+tH5A/hS7B3FJ24c10X0Y4DocNKtwbzsdBb+jjH3VwPtS3Vq2j9A/wCTl0uiJdpCTz+QWa3uwWJweNbEYN3j6W0nzZsc3BwV4OL9axB9bhW3oGYVFHZ2JZgem4+GHcqekDspx+r7t98V0rcPfLETRH5dhnjZR1ZQuUSeMZOZW7wMp14aCmVWkKOE2DweQx8xh5qeGCaT4bdVfptmWZskEYHa76hR3gc+69UYtIyVL9WBmG8nd3D6q4aSOJutK7uG/wC+iuoUIABYseZIAv5DQVrNBAxN1QcQTgLJdKkRQhYvbm8E0OJYGTKqsuSLIpEkdlLMDbOx1a2U6EAWJve/DBG+K+9UJZ5GS23LXriUKdIHUxlc4e4y5bXzZuFra3qiQQbK8CCLhcn2pvphsLinxUSfKIjJIsIQgJ0pjgzuCRYa9MMwBvnbtJrQLHOgaCVQBa2ocbfzgosfpsndgkeAQsTZR0zMfdGKhFLfC6sGoaBcqv3m3++cfpI0aZ4wjqhuiWBslz6+rMTwGvmbsYELdXNUZA6c62QVnsr0i7ScKGjw6iwCjo5C504kmWw9nsqNlE04uunSVxAszNeTrJM3SYmRpH5AnQdwA0HgLCrjGNYLNFlQe5zzd5uou1tpiBerGzt9FEU/tECyj/dqVxtuSsaCcSAs3DvNtRWLQlor8lhj0HYGdC3vqs+N0nvA+auRyxRe6Qnm3p20eOIm/u1+AFR9lH5VJ21v5gmp9qbYNr4nEajNpNl0JIHBh2XpI4WvvqjI270slRqW1nZi+/I/wo5babccVifPFSfx1L2Y/lHkou3N/N5JDYHHN62Ic+M8hp3ZjwCaa5vEpiTd2d/XkU+LOfitKKdw4JhrW8/vvSV3Rb60fsP4U7YO4pO3DmnF3SP5Rf1P9aXs54pprRwKcXdPtm/Y/wC6js/NJ239Pn+ycG6q85G9g/Gl7OOKb2w8EsbrR/Xf9n8KXs44pO2O4BLXdiH60h81/hpdg1J2x/AffenBu3B2Mf0vwo2DUna5OSWN3sP9Q/rN+NLsWJvapOKWNg4cf0f7TH76XYs4JO0y8fRD7Eh5RLSGFnBKKiTipOEkRU6CVQ0B4C18h5FQfhSWtgU4OJN0jH7MSPTo47EXVgq2Ydo091Ba22STWffMqbtGUh47fkY9PLspxzSG9kuR1gsSo6Y+qoGifaYcM3YOVITZOHNQ4cMzEsTmJ1N9D7Dx9tDQcymuIOAT9racD2HSpQoSDvXtCavKEIoQihCKEIDqPWzW+zb76r1BnDbw6t/1Xt4j6KzTiAm02tb9NvQ/VW2zcDhpTZZmJ+rdQfYVvXLVumdK03vwtA42JHiHeq34NFaOm/xyuJ4YA+GrdXA3Zh55z+l+ArHPtVXnLVHd+6tjQdKOPip2ztnpCpWMEAtmNyTqQBz7gKx62umrJBJMcbWwFsMT81oU1NHTs1IxhnxUrKL3tqOBqrrG1r4KewvdUO9u8qYSIm3SS2uqDlyzOeS+8+0jU0ZoqWsOsMGDM/IcT6b1VqK2OA6p947vqrv0TbzjG4M5gqzxNllCiwObVJAOVxceKNyrsBSspmhjBYffms3bGU6zs1tqEIoQihCj7SWMxP02XospMmbQBQLkk8rWvfla9K0kG4zSOAIsV8+bY2t8ujkw2FmlEays6RObCZb6MQB63PLzOtsxN9UND/xH3lmlxiOqPdUPDYVfk8MZHSWmlsLXuxWHgOfrWqUAaoBVZznFxIwVlEix6IFD2szLayjmiEc+1vIcyZAAoXOICFtwUf61JgFFYlXuBw4Qdrcz9w7qS6daycxU+Ud54UoF01zrBVbG/GpFCvFIvYtl7zw86hnkfG3WY3W5Xse7cTyw6qaCNkjtV7tXna47+A549FObYc5K2UFWIGZSCACePba2vCsb/wDo6IscbkOAP4XAg3G7hfdmtA6FqWvAsCDbEG4tx3HyTm8uHyzgKpyiJQLA20LD8Kg9mqnXpXGRw1i9xPfYqbTUJE41RgGgeF1W10oIOSxC0jNFKmooQihCKEIoQihCKEIoQihC9jUsyqOLEAedISntbdWGN2MyAFWDX0N7J8TrSByeYlG+Qv8AY/tE/ipbpuzKal2Y5+p/aJ/FTTinBpCdwOBkAMcmRoj2SJmU9q6+6mgHepFYYzAmPKy5WlCKiFmVQuUWLWY6ns7KXNFrKmTZMtyzFCTqT0ifxUgbvKQ45KQMA/2P7RP4qkuo9Qp6PCymynIQTbV0NvCxv7KabJzWle7R2UYrEOCCbai1ja41udNDRrJXRhQnUj1hb4eRpwIKhLSF5SpqKEIoQksl6SyUFRpsGDTCxSCRScLtjEwerIWUfRk6w9vrDyNYtZoKkqMSyx4twP0PeFp0+lJ48A6454/v5roGzcQ0kUbsuVmQMQOVxevOauFsM742m4aSL9F10DzJG15Fri6k1WUqwm9GxQkrPqY5b3vrZiNVN+RGo8xyr0T2br2VEGwdg5g8W8fkfHeuT0xTPhk2rcneR4fTwVf6EcUYtpvDfSSKRCO1oyGU+QD/AKxrQqW/h6KSndfvXfaoq2ihCze9yTlo8nTdHZs3Qlg2e65c2QhrWvblxvyq3SmIX17d6qVQlNtS/csB6RNuTwwphcczss6Zisbx58qFdJSIltc8lJByty4zRiAm7QcFG41AGJH33LHYXCQKB0cUwL2IHSLmueA/mzr4Va1QBgFSLy42JyV7K8RjAUMZy0gYq65i2WLpArZMpcrkBygXs9iSesu5G9VcLRW9WX9dP8unBREC6mYKOMkNllyggN114c7AJfh2EGlKUWVtHlzno83R6WzX487ZtbePfSjNNco+Ne7nu0qZuSrPOKj0qYkSrcUhCc0rQbtT/J4GknlyxE/NqeXG5UcTf6o7L868/wBPRirrRDTMu8e8R6HdhxPTcuu0YTBTbSZ1mnIH5ddwHXepW8u2pIViMIUrID1zryBFrG2oN791VdCaJhq5HtnvdlsMuN778LclNpKukp2NdFazt+ay7YmSQ3kYse/h7BoK7+koaemFoWBvTPvOZXKVFXNP/keT6eGXkvauKoihCKEJifGxp6zqvcSB7qaXtGZUjY3OyCinbkF7dIPYbe21qbtWcU/s0nBPYjacSWzOBcXHO47bDlSmRozKa2F7sgmottQMbCQX7wR7yLUglad6caeQC9kvHbVjisHbU8ABc/6UrpGtzSRwufko8e8MB+kR4qfjTRM1PNLIFNkN7Mh7CCPcQacccQo24GxULbO2nOUTyXt6qge+w+JqFzrZqyxpfkqk7cTkr+78aZtApNgeIU+HFRsmcNYcDmNrHsNPBBF7qJzHA2spsW0YMOmdZI5J2HVAYER95+13cqNZrRe904RvOYVrj9oLmjjlGaJ4YyTxKsR66n/d6kLheyjAwVfidmmM2vdTqjDgw/HupNRNLkj5JS6ibtEk4dgQVJBBuD30haUoeFB3h3hm6qswYjUaWA5XIHE1G95GCsxRh+JTEeP2gRYQykdnQM37pqo6viGcjR3j6qy2i/SV5s3asyzCGZSrE5bMpRlY8AQQLXuOXMVYhqQ8Aggg7xj6KCelAvhYrSX5EWPYf961cBus5zSF7SpqKEIoQkmLOVT6zBfabVBUzCGJ0h+EE+Aup4IzLI1g3kDxW32ttRMPEW4n1UXtbkPDtPZXlNBQy11RqDfiTwG8/Tmu8q520sWsegHFYbBbZxMUjSZ8+c5nRvVPgPo6aC3YONd7UaCpZoRHq2sLAjMfXndcvFpSZkhde98wcv2Wmi2xFi0KHqsRqh4jvU/Sseftrk5KGr0VO2ZuIBzGR5HhfL0K6OGem0jEYjmRlv6jjb+VnvRVsxk22yyDrRxTSX5EMVUMO4iSut7SyogErMj5cllCmdBIWO3efNd4qupUUIRQhfP3phzTbY6MKWyxwxgAcjd9P1zV+mH4bc1UqHWXjdW4U3c6Mw4KOaIe3kW8hpcnRtdY9w3BUu1saIokVdW6SQ+AywgH2qfZUTjbBTxM1hcqOWx0xzrBM1wOskDkN9q4Ugk9vOqj66Bhs6RoPMgepVsUpIwan4v5TQaYfEgcdcM/+XTBpKmOUzP/ACb9UvY3flS8NvbNG2WaMacRYo48QfwFXGTawuMRyUD6YdFeQY9JruhuCfMHsI5GrbHBwwWbLGWOsU7T1Ekv7aa8EggGyewgEEi6j4mNpDdyT2dw7AOQqtBSRQt1YxYeZPEnMnmVamq5Jna0hufIcgMgOieinbouhbVVbNH9k8x4EE1W7CGVYqWYEgtdzG49QQB06KbtevTGB+4gt5HeOhBNufXBV9K01mrN43bEzymLDqSQSAFQuzEcbKAdBY8ByvVOapDAS4gAbzYDxK0YKQOAuLkprE4rHQgPNFKik2BlgZFJ1NrlRrYHQHkagir45XWjka48AQfRTvog0YtsrObaRbDGRdDlPkRofZrV0yXZcKi2ECXVKb3F3MG0elJxHRmNlzLkzsQ9yGvmFtVbt4VzWl9MHR5aNnra18b2y7jxW3T0wlBxWi3n9GMOGwcs6TStJGuazZMpAIzaBb+rfnWXQe0ktRVMiexoa42wvflvtnyViWja1hIzWS3E3cXH4roXZlRY2kYra9gVUAEggasOXI1taX0gaGn2rQCSQBfLed3IKrTQiV1ir/f/ANH8WCwyzQySv84FkEhQgKwNiMqD6QA5+tWbobTslbOYpWtGFxa+7diTux7lPU0rY2azVntytkjG46KKW5QgtJY2ORENhflchR51q6XrHUlI6VvvYAdSfpcqtTRB7w3ctb6RtycHg8L00XSK5kVEUvmU3uTe4v6qsePKsPQemausqNlJYixJwsfpmeCt1NPGxmsFi9lbc6JAjKSATYgjQHuPnXZsl1RZYstPrm4KRnSfGRA3KPLEhHDqllDDu4mq1XIRG97cw0kdwVimjtqtK7HtLcTZ8WHmywIp6J8rM7kg5TYguxtrXndPpvSEs7LvJFxgAMr8gtp1PEGmwXC8HDndEvbO6rfjbMQL252vXosr9RjncAT4LIa27rLou8HotXD4aacYosYkL5TEBfLra+fSuWovaZ1ROyIxW1ja9/2V59EGtJusbsXGgDI7WA9S/IHlfkL/ABrsGO3FY8zCcQriLeaOMGNgZY/s26rdqk//AFUm1AUYgLhjgmsPvLGTZgyjt0PttrSicb1G6kduKukkDC4III0IqcEEKqWkGxWP3rHX/Q+81Vk98LTpPd719JQPdVPaoPurxV4s4jmupGS4H6TJOj2tO3CzQsL9ohi/CvTPZ430fFb9X/IrGrBrSkfeSYi3xYrZ4lcciGIN/Gxrd2hG5Z7qYJWG3oF7OhA7Qc1vHQU8T8VA+k/KV7tPeQLpFY9rHgPDtpXTbmoipL+8kJh9puudYMQV7RAbeQydYd4vWc7StO12qZmg9Wq6KHD3PVO7D3jMc6/KQQFYgm1iptbrr3X8aZpLa1NI6OKxLh4i9+mKloYooKlsj7gD6WV5jcYcRJnPqjRB2Dt8T+HZUmidGto4dX4jiTxP0G7x3qtpOuNTLrbhgBy+pSsta9lk3UTGQ2UsNCoLX7LC96ikjBabqaKQhwstH6D8dJiMRM8oDPFAsfScGKyPmsbaHWL4+fOmkbTn+3g05jdfiOHMfRdV2ozsG0xI38uB+v1XY6VMRQhFCFx/0p7UXCTSqyFpJ0DxOPorboypPEWynhybxrTppW7K28LNqIXGS+4rPKgC+VaNrBY5NysfvGhvcggFTl042JFx266eVVD7y1KfIL6Wha6qe4fCvGHiziumGSzeK39wUWIfDyu0bo2UsynJewPrC9hrxNhWtHoKskgE8bQ4EXsDj4fIKE1DA7VKtdvbCgxkZjnQMLdVvpKfrI3I+487iqVHXT0cmvEbcRuPIhPfG14sVwPExPs/Fywv1sjZTbTMpGZGHZcEHuuRXqlBWNnhbO3Jw/kdxXP1VPiWHcvJN6JCeqqAdhuT5m4q6Z3KsKNtsbqXgN5gxAkUC/0l4eY5D209s+5yjkpLe6nMbvKimyLn772Hl20OnAySMpCfeNlAbeOVj1EXwsWPuP3VG6cjHJTNpG80td5my2ZAW5EGw8xrS7c2TeyNvgVZ+ixr7UiY/SEx7v5tr2rnfaM/6B/Vv/ILVo22kC6D6Y0vs6/ZNGf8S/fXL+zBtXW4tPyV6tH9pcv2SL4e3LrD316S33FzkuEiu/Q9jTFj2hY26WNlt2vGcw/ZElcv7UU+vR6+9jh4HA+dlsUL/wAduK7DtrB9Nh5oj/SROn6ykffXCUsuxnZJ+VwPgVqPF2kLnHoMwfUxM55lIh3ZQXb/ABp7K6r2um/FFD1d8h6FUqFlgSt5vbsz5Tg54QLs0Zyfnr1k/aUVzejans1XHKcgcehwPkVblbrMIXN/Qfgc02Intosaxqe+Q5m8wI19tdX7WTasUcPEk+At8/JUaBmJKuPSliVbF7NwzAMjYhXkU8wZEjAPcQZBVH2ejc2mqZ24ENIB6An6KapN3sbzV3t7cDCTQNHDDFBIStpFjF1AYFrWIvdQRx51n0enaqGYPle57ccCc8MPNSSU7HNsBZYn0hbl4bB4fDmHN0jzrE8jsSSCjm5UWUaqDoBXQaF0xUVk8gltqhpIAHMb8/EqtUU7GMFuKn4v0QxqjucU7OqM1+jGrAE69Ym16rRe1b3PawRAAkDPd4JTRYH8SrPR5uNDi4ExMk0iss1gq5bdQqQCSCbmremtNS0kxp2MBBbmb77plNTNcNYldY27ho5cPLHM+SJ42WRswXKpGpzNoLdp0riqOSSKdj4hdwIIGdz0GK0HgFpByXFt9d28Dh4ozg8UcRK0oQp0sUhylWNwsag3zBR+lXf6K0jW1EjhUxajQL3s5uNxvcSMrnuWZNDEG/gNytFhNzsHs7C/KdpDpZDYCMG6hiCRGiggSNa9yxtoToBesuXS1ZpCo7PQ/hbx324k42HC2Popm08cTdaRPYTd3Z21sO74SI4aZDl7AGtcZ1BKsp7RrxqOTSGkNFTtZUu2jTj3b7GwII54JwiinbdossDsKd4pXhfSxYFex0NmHuPsruqeUOAc04EXHesKqi45hM70+uPzT8adJ7yKXLvX0Zs83ij/AKtf8IrxmfCV3U+q6luQWGwqD/iOa/0sGD7oR+7XRSOP9BZbc/8A7Ks0f6g9Fbb3T7MhkhbHRxlmDLFmiLi11zEgAroSupF9TbnVLRrNJTMe2kcbCxNjY77b78cu/cpJTE0gvSN4Nw8HioT0UUcMhF45YlVRci4LBbB1Pw4EUtFpyrpZf7ji5u8OJPhfEH7KSSnje3ALL+iLdZSZMTOgLpIYolOoVk9d+83OUHlZq2PaXSbhq08RwI1ieIOQ+Z44KvRwAXc5T9p+lARY8wdEpgSTopJCxzAg5XYDhlU30524iq0Hs0ZKMTax1yNYDdxA6keCe6sDZNXcs16V9tYLFNEcO2eZMyyOqkKU0sCxAzkHha41bWtb2do6yma4TizTYgXxB6br7+5V6ySN9tXNRNisTFGLdYgAfAV2EZ/CufmF3lXOMwMkIBe1ibaG9j2GpLqNzLKu2w9oJT9gj2i330SH8BRCP7g6rWf+HzDWixcn1pIo/wBRWb/qVi1JxAXQwe6ut1VU68oQihC45/4hMLrg5OVpkP8Adsv71W6U5hV6jILPYFs0MZ7UW/jYXrZbi0LnpPwyEc1m965mJjVrWRCq6a2uTY9vGqr8HLRp3XC+iNnNeKM9saH2qK8anFpXDmfVdO3ILjW9+6eLxO1MQIYHKs6ESMCsdjGgJznQ2N7gXOh0rvNGaUpKbR0e0eLgHAYuzO7PxsFmzwPfLgF2bA4fo4o473yIqX7cqgX87VwU0m0kc+1rknxK0miwsuZ7d2Cm0ttMgb5qGGP5Sy8cwLdQHtIKi/LK3MV11HXP0dokPI/E5x1QeGGPTM87jcVSkibLN0zU/eXer+TZFwuBwSlVAaTqsF62uVcouzW1Lm+p5m9V6DRn9RYamrmNze2IvhvN8hwAsnyzbIhrGpn0i7vRYjAjHxxdFMESVxbKSjBcyyD66g3vx6pHg/QlfLBWdje/WbctG+xF7Ecjw53TamEPZrgYpW5W6OEw2DXG4tVdjH0xMgzLGhGZQqW1a1jexN9B3ppXStVUVRpaYkAHVwwLjkceHlbEoggYxmu5aTcnbmFxSyvhYehs4D3RELG3VY5Cb6aa66Vk6WoqmlcxtQ/WuMMSbcRip4ZGPF2hY/cTdeLEYzHYiZQ6xYyZI0YXXP0jMWYfSsCtgdNSey25pfScsFJBBEbFzGkkZ2sBYcN9/wCVBDCHSOeeK0eC39il2iMDHESoLp0uYAZ41YsAlvV6hF7+Vtay5dByR0Pa3uxwNuRItc3zxva3epW1AMmzAXnpcH/42Tuki/xgffR7NH/1BvR3oir/AMRXKdhaw255iPhXp0eIsuZnwfdOxt8j2rEwOiSxFj3MFEvszOKoaUp9rTyxcWm3W1x5q7SSWLSvoSvIl0SzWysImzMHOzjqpJiJyF4lS7FAL262QIPHStapldpKrja3MhjceNhfuvc9FC1oiae8rQYadXRXQ3VlDKRzVhcEeRrLkY5jixwsQbHqFKCCLhVm7ewUwiyqn9LPJMe7Oeqo7goAq5X1z6tzHO+Fob4ZnvKZHGGXsuVb8Y7pNuRjlFLhYx5Orn9pyPKuz0TDs9DuP5mvPkR6BUJnXqAOC6nvnjXhwWIlibLIkZKtYGxuBexFudcboqFk1ZHHILgnFXpnFrCQvnzaW28RNrNPLJlOYB3YqCOYW9gfAV6dBRwQ4RMDb4YAA+OaxTK95xK+mMQMyMO1T7xXkrDqvB5reOS+YNjEdNAeySM37OsutevVP+J45H0KwmG0nevofftL7Pxf9RIf1VJ+6vL9Dm1dD/uHmtmYXYVxH0fxK20sKHAt0t9e1VZl/aC16Fplzm0Epbnb1IB8rrJpQDKLrtW/GMwsOHEmLw/TxCRRlyI9ma4DWcgDsvfnXn+iYamafUppNRxBxuRgN2F+q1pnNa27hcLJbP8ASXs6BSIMFNEpIzBIoEBJGl8smpsD7K25vZzSE7gZpmuPMuPq1VxVxAYBc9xuMXEY+SaNSqyStIAbXAOpvbS97+2uvoIHwQRxONy0AYcllVL2u1nBNbz+sv5pq9J7wVemy719GbOHzUf9Wn+EV4zObyu6n1XUNyCxZFt4h9rBfef4a389BdJPv1Vf/wC/uVF6dPXwf5s/xhrR9kfdm6t//Sgr8gtj6MMSZNmYcniodPJJHRf2QKwtPxhmkJAN9j4gE+atUxJiF0vcadcuKiHrRY7Ehh3PKzqfAhvcaTS7Ha0UhydGzybY+iWE3uOZXPMf6OcVLtCUZcsDzPJ011tkdi+gvcsLkWtxHZrXUQ+0FLFQsN7vDQNXHMC3S2/pzVJ9I90p4Kt9I27WFwLxxwSyNIwLOrlDkXguqqDqc3G/D22tCaRqa5jnytAAwBF8TvzJywUVVCyOwbmoibVEMcd7mSwIty7Ca6MP1QFkGIveSMlMx++3TZAyEKLZrWN27fDupdsOCc6nJGaN4JwcKxU3DZLHuzA/AVJKfwKvTtIlx3XW/wDRFKMPsiSUmzSTymPmS4REUAc9UJ9pOgNZT2GSUNH2Ft64jiuVa7vqxnjaPOSSDI/WsyW6xkc6Pflx1sRVyq2YjINuXVUKbaGQEX59PvJb2sdbCKELm3p5wubAROP6PEqT+aySL8ctWKY/iUU3urnm7r3w6d2Yexj91q24T+ALnqkWlKpN6x1l8G+6q83vK1S+6V9AbvvfC4c9sER9qLXjtaLVMg/U71K6qP3B0VHLv1Em0fkDxsDmVBJcZc7orqLcbHMBftPDnWi3QkrqHtjXA4E232BIOPdfoojUNEmzKst7IcY0DDBOiS63zDUjsja9kbvII7xxqro19I2YGrBLeWXeMyOh8U+UPLfwZrEehNwPliNcTB0L5vW0zg3vqSGzX7z310HtWCRC9vu2NrZbvlkqtF8QOavd9N7cVg5lSLBmaNkBVxnPWuQVsoNiNPbWdorRVLWRF0kuq4HLDLccVNNK9hwbdZXe3fXH/J2ixGBEKYiNkDNn4OuttbB7G+U6jmK2dG6GoduJIZtYsN7C275cxhzVeaokDcW5rYQw/Ldiqkds0mEVV106RFAyk8uulqwnP7FpYufkHk9xOfgbqyBtIbDgqv0O7LngixHTRPFmkXKHUqTlBBsDy4a8Dyq57T1MM8keycHWByxztZRUcbmA6wS/RnjV+UbSgv1xjZpQO0M7IbeBQX/OFN09C7YU027Ztb3gA/PyT4H/AInN5qBsvcrEQ7a+UBQcN0ks2fMv9KkgyZb5rhntwtYXvVmo0xTzaJ2BP9yzW2sfhIxvlaw8UxkDmz6+5Xvpb/8A1k358P8A7qVnezf/AMgzo7/iVLVf4iuZ7kINXb1Y7ufEWyjzNq9QhC5mo95VG8qEvnPFr3+P3mmSe9dSU7sLL6A3Y2h8owkE3EvEpbn1wLOPJgw8q8g0hB2eqki4E+G7yXTRu1mArO+l/HdHs9kvYzSJGPAHpD5WS3nWr7Mw7SuDtzQT8h6qGsdaI8156JtriXAKjMM0LNEbkDq+snkFYL+jR7R0hjrS9oweAe/I+Yv3opJNaMX3LYNi4xxkQdt2H41hiGQ5NPgVY1gvnRcf0u0RMTo+MWS5+qZgw9gt7K9TMGyoTENzCO/VssUPvNrc12z0hYhP5OxQzrfo7WuL+sOVef6Ejf26I2OfyK1agjZlfPEg0Pga9QGaxG5hfS53gwqIhkxMCBlUjNKgvcA6XOteS9gqXvcGRuNicgfot7aNtmvmrLbQcBwPwPdXrN74lYJON13DYPpGweIhCYlxHIUyyq6nI2lmIaxGU66Gx1rzys9n6yCUvpxrNvcEHEcMM7jiFrx1Ub22cuYb2NhYcYrbOc9GgRwwLELKGJ6pfUgWQ8xxrr9HCpmpS2tGJuLYYttvt3qhPqNeDGuibN9J+DmhyYxCjEZZFMZkjftsACbHsYadp41y8/s1Vwy61K643G+q4eniD4K6ysjcPxKj3m39wow8mFwGGVVkBDsY0RLHiVjHrN3sBbvrQoNB1RnbUVkhJbkLknvO4chmopapmqWsCy+7mCIux52t4V2UTd6w6h4yCh70g9Jb7Gnjc/6UkmDlJSn8Peuyr6SdmqoAnbQAfzM3L9CvMT7O6Rc4nUH/AJN+q6IVUXFYnbm/UK7UjxmHUzIuG6Ig3juS0h0upItmXl210FJoSU6OdSzHVJdrfm4c+R3qpLVNEoc3HBUO++952i0RMIi6IOAA5e+fKTc5VtbIK0tE6JGjw8B+trW3WyvzPFQVFRtbYK23V9I/yLCJhxhukKs5zGXKLMxbhkPbaqWkfZ7ttSZjJq3AwtfIW4hSxVgYwNsqPD72YiPFzYuE5Glcs6eshBJIVxzt26Hja1zWi/RUElKymlFw0AA5HqOHTEKEVLmvLhvV1P6Vce4yqIEJHFI2LDvGd2HurPZ7L0LTc6x5Ei3kAfNSmukIyVFHsuebNipbvd/nCxu5Paw4heXlbhXRQwNYwNYAGjIBZ8s1zicVHlZBi4zJ/N54i9xcZMy5tBxFr0yp1jG8M96xt1th5p1PYW1lqPSJitmPDGMAIhJ0t36ONkOTI3ElRcZsulc9oSPSTZXGsLtW2FyDjcczuur9S6Et/BmqCPDSTwQwxglmf2AZtT2DUV1WLmhoWQLNkc4rr24W6fzEayMWgjzZf+YWYs+Uco8xNzxawHqjWvPM2G7Ge9vP3v8ATqrEMLpyHye7uHH9vXpn0YDlyrMWmihCKELH+lvC9JsrE24r0cn6kiE/s3qWA2eEyT3SuN7mNmTJ/wA23kwX/WtOScw00kgzaCfAXWOYRLUxsOTiB4mygb2xkMoPEFlPjp+FBkbK1sjMiLjoUsMboy5jswbHuXT9gekDARYPDJJPaRYIkdRHKxDKiqwJCW4g153WaBrpaqVzGYFziDdowJvvK6COpiDAL7lzHfLbKS7RlxWHYlc8Txkgr1o44xwOo6yV1+i6R8VC2nmGNnA78CT8iqE8oM2s1dl/4/2dYE4pNRe2VyR3EBa4P+haQvYRHxH1Wn2mLiuT7c3jEO1JMXgJAVax1VgrZlXpEZWAJBYX5a6jheu0pNHmbRzaasbYjDMXFibEEXF7YLOkm1ZdeMrTr6Yzk1wfX/rur4/zd/L31jn2RGt/lw/24+qn7eOCxu39vYraUgL2CLfIi3CJfmb3ux01PlYV0Wj9GQULC2IYnMnM/tyVOeodJmn93N8MXs4NGoVoyb5JASAeZQgi19L8R3Xuai0hoamrnB77hw3jf1uDdOhqnRiwxCnp6VceGZvmCGtZTG2VbX9Szhtb65ieA4VTPsxQloH4hbfcXPXC3gApRXPvkqLZ8uM6Z8ZAHEpdnZowCbyEs3zepZbnhYitp1FFJAIHNuwADHllzvzVXtBD9a9irPGb9bTLqzSuhQ3CiMKCbEHOuXraHgdOBsCKz2aAoGNLdnnxJv3Hd3YqU1khOaibS23tDGxt0sjvEpBcZURQeVwoF/fVml0VS0x14Y7HjiT5kqOSqc7BxVvgIOgwiIfWmbO35o0Hvv7BWw0arVmSu1nEqPi9lviBlRSTxvyHeTyFI9pdkiJ+qVT4jZ+Ig6gnFuyOVyBfuAtVZ9Oy93AE9LlXW1GGBKjts6RiMz5u+7H2XFKIw3BoHcmmYHNeSbEbuPiKfquCQTgLwbDb7Psos5G3CebYhtx18NKTUKbtxdNJsNvs+yl1XFOM4UxtidQDmNb/AOlLsyo9uLqMmw27R5Ck1CnmcKywexgoPO/G9PbEoHz4pmfYIvpcUhiKc2o4pWG2GAbm58fwoERQ6oSpNgqeRHgaUxJBUp7C7EUG9vbrStiTXVBKuYYbCrDW2VRzrqBtTZwk4jwqKSO6milLVVfyAO1vd+FRbIqz2hPwbCUcr+OtKIkx1QVNj2Uo4ADwFP2KiM5KQdjJf1V9go2KXtB4qVgtmrmA4c6DGAECUkq0XZq03ZhSbQqLiLwSBk5rZlPBhc3BHOnNGrkml2tmq3bmx0lTp4Qcv015oezvXsNNkZf8TU+OQtwKi4jdcB4VjzuZIw5BtoT4AWFNMWIATxObYp/bu1FwkfQQEGRl+dlHIcMqd3f3U57tQarc0kUe0Osfv7813vc7BNDgMLE/rpBGH/Oygt7yaxHm7iVtgWCuKalRQhFCFTb64cybPxiAXLYWYKO/o2t77U+M2cCkOS+f/R+15gvbJGfeb/dVmvdahn/2n0Kz4h/qoj+r6LS797FHSBrdWQX8HXQ+GlvfWb7NVW3pjCc2HyOI87jwVjTEeyn2oyd6j9rLH/yAO1vd+FdBsisztCcXYIOgBJ7tTSPaGDWcbDnglZK57tVgueAF/RM/yB3n3fhSiMlBntgn4NhAa6nxpdkU01CcGylv6o9gpdkk25V3s8INGFu8cPZypwjTDLdT5Nmq3YRQYwlEhTTbFU8RSbIJTKo8mwsuqHX2H204MAUZcSvHx0ijLKBKvZILnybiKde2aQG6n7EwEb5iiPGrqUdW1Q34ZSbag2NrGgADIJxJKXtfDKjZ+iaXKAq29RQosAbG5PbwpTxSKskxjyCxOVfqL1VHkKAbpjjZIXCL2UoYEwyFOLhwOVO1Qml5SuhFLqhJrFHQjso1QjWK96IUWRrFedEKNUI1ilZBRZJcpWHwud1QcWNvAcSfZeqtbUtpYHTO+EeJ3DvOCs0sLqiVsQ3ny3nwTmNUCV1HJrewCodFPdJRxvdmRc9SptJtDaqQNyB+Say1o2VC6AtCLr21CEWoQihIi1CVeZaEXXtqEIoSLx+FBShWey8HCYmaQ2fW/WsV7LDnUeastFlHUp9eT9Rf46ZZvH78E7H7/lQ8X0DN1pJbjTSMfxUtm/f8JMfv+V7skQiT5qSVmOhXo1II5hhmtahtr4ffkldff9+auNrCJIiysyqEAZo1zsE1sBrcKddRe9qdfDFJbgs7u9u7h8dMWw5mnaMo7qUUJYHqq+dlBDWIsDcjN3mqj3Q5ud6/RXGCcCzW+n1XWvl20/yCfqx//Kqts6T8x8/+qm2lZ+UeX/ZQdp7QxdlXEXhU3ylLR5iORdJnI7bXF9eNqngipyfwY9fpYKKaWoAtJ+Hph5glX+6mJeSElyWAciNzqWSy63+lZiy355efGqVWxjZLN+yrlI97o7u7uYVpicUkYu7BR2mqUkrIxd5sOausjc82aLqOdpwkWzqQePE6eyqx0lSj4wpOzS/lXDtkbl4nDbRDIgbDJKcr511ivdTlJzXAy304g0ldpqkkpXsa+7nNIyO/uUUVDIJmuIwBvuW921s0Tx5L5SGDK1r2I46XF9CRXM6K0i6gn2oFxYgjK/rvsr9dSCqi1L2N7g/fJV43egiUvISwUXJY2UeQt771qye0dfUvEcIDb5BoufE38gFTi0PSQjWlxtxNh4C3ndZvHbSEhyQrki7hYt5ch3e3srpNGaJcwieqcXyczcN6X38927isyv0oHMMFONRnLDW8N3Lfv4JhUroQFgkpdqVIkvGDSEJQ6yYeMikspAQUuHEMnqny5eykSqxweNeS+WNiRxtqKZingJxsxF2tGD9bifBRqfhRY707BN3H0VzH6z6/qpwHnei4GSLXzTSs/wA5KzFmC5EvwDPfgOVlB91IHGxJQQL2CaxLSZY5UYq4HRyZSdSo6p77r8DS3JF0hFiknFhv52IMfrL1G92h8xTky4QuFVv5qUE8kfqt4A8D7aOiLAp3G4CSHKXsQdLjt7DSgprmWTYp6hXtCEWoQkiQKest1520Pl+FVapkzm3hdquHHEHkR8xiPJW6V8LXWmbrNPDAjmD8jgVbxbD6RA8MgYHhm08rjge61c6PaZ0EhirIi0je3Hvsd3MErYk0GyRgkpZLg8fqPSyn7tbJeN3eVbEdVNQdDqTp5D21l+0WmIqqNkUDrjM5jkBj3nwVrRGj3wPc+UWOQ+Z9FnNrTKMTNdgPnDxIrq9C/wDsYv8AaFh6TH+qf1THylPrr+sK1LhUNUncg4pPrr+sPxo1hxS6juBSTjovyifrr+NJrt4pdm/gfBJO0Yfysf66/jRrt4hGyk/KfBJ/lSH8tH+sPxo2jeKXYyflK8O1YfyqfrCk2jeKNhJ+Urw7Xg/Kr7aNozil2EnBJO2oPyq+/wDCk2rOKOzycE5hdpRyNljYs3YFY+ZNrAd5pRI05FBgkAuR6K8w+DA1Op+FBN0NZbFONhwTwpllJrJrFyrGvfyH++VLZISqBY2kYKguxP8AsmkOOAShRtsbbjwoaGHryEfOyDQfmqez41G+QMwGanjhL8TktDs/ZOMxGIwhwoHRiBRiGf8AmwrHg31iRewGvgNaZPPsrH73KSngEocPPxW73SMeBZ8K8SxZpM+YcCz6DMeam1lb9E2I1qzxCVu1j7x9+firMExjdspO4/fl4Zra1nrQXjKCLEAjsNCF6KEINCFBm2TE2uXKe1dPdwrOn0XTTfDY8Rh+3krDaqVu+/VVW0NmGMZswIvbsP8ArWBX6LNK3XDri9uB/fyVyGo2htbFQKyVZXOPShi8RE8bHKcM2i8QFkHEPrqSNQfHsuey9mHwargB/c3k7xy4Dj3d2JpWKR5FydXgOKxib0uOAi9/8VdeJnDcsQ0YPH77ktd6JjwEZ8Ax/epdu5N7Gzn99ydXbmKPCMeUbfjTe0Hkl7EzgU4NpY08IW8oXo7SeITuxN4FK+U7QPDDy+UD/wANJ2k8Ql7C3gU5AcffrYPEMO7Dyg+VkoFRxISmiuMBZafYeKxEKOTg8QFPWOeGVMveWK2t51I2ZjsLqB8EkeYVYZWZzITqxvx01+6pbXzUGtwUv+UyBYgHw0NIQhpupcjKCkZIBAzsD9Z9fcoUe2g8E4HenUj6xTk4sO5hqh9un6RobwQeK9gAYWYd2v8AvSgcEjuKg4nd9SweOSVGBuLOWF+8NfSmlmNwU9sgtYgKNvBgcbiAo6ZLLrYBoyT2ki96Rweck9joxmqrDboY5+EiD8/EBfiagcXt3H1VhuydvHorOH0X7UcXDRkf19/heoDUgZ3VgU4OVk4PRJtM/Sh85m/gpO0t5p3Zkf8Ak5tI8Xw3nLJ/lUnaWc0vZ+atd3fR/tPZ79J02F6IkdLH0kpzD7I6L17cD7dKxtMillpy6XMZHffh38O9XqTaMfZpwW4rhFsqXh9ltKt7Ll1tm7u6xrSo9GTVDQ9pAHH9h87KvLUMYbHEqg21uFiZ7hWwUQPbCZW9rAD9mulpNHthxe97j1LR5G/mqclUXCwaB3A+v0WcPoQmJucbEL9kJ9wDgCtoVIAtbzWeYbm90oeg1+eOT+wP+bR2ocEdnHFLHoNbnjx//Mf86jtXJJ2ccU8noOXnjifCAD/qmk7VyR2ccU5/5IwgXbGvbt6NR8Wo7S45BGwaN6gYr0Z7Pj44+Vj2IqN7wCB5mp2bZ3w+Kge+Bu+/RVT7lYUMCrTso5OUF/1F08jVpkJ+LyVSSpB9weKusJhEiXLGgVewC3me095qcADJVnOLsSnqE1Q8Zj1TQat7h40qFVJhp57si5tbE8B4CkxKUBXe7OxDPJ0EJ6gt8qnHZ+TjPaeHv4C1QTziJuGasQQGV3JbbA+jLZkb5/kwkYm/zrvINfsM2U+YrJMzzvWyI2jIJ7clQDOAAAGUADQAAyWAHKrNbkzoqlHm/qrjbWyUxCZW0YXyNa9r8QR9JTzXn3EAivDM6J1wrE0LZW2KotnbakwxaDEI7lLZSpBIU8LliM6aGzcdCCLirb6Zs344jmqkdQ6H+3Ljb7+z81p8HillRXQ3VuHLgbEEHgQQQR2iqD2FjtV2avseHt1m5J6mpyKEIoQqPeKfrInP1reOg++uc068ucyIdfkPmtCiZg56l4PZShLOLsdT3dwNW6TRETYNWYXcc+XIHl59FDJUuL7tOCq9obPkhIkjGdV1ta578w5i3Me6qL9HT0cglh/EB49DxHTwVuKaOZuo/AlXmz8SksaulrHw0PMHvFdDBM2aMPbkVnSxOieWO3KVepVGi9CEXoQi9CEXoQihCo9r7p4XEXLxhXP04+q1+020bzBqeOpkjyOHNV5aWKTEjHiFzvae6HRYkKsvSIuVmuuU66hONibWN9OIrVgkMjdYiyypoRE7VBus9jIJQ5klRlzklSQQD+aeB8qlaQXEBQvBABIUeV2HqkilcmtK0O08O8a9N1dcpdftEakHvPxoI3p+5Mw7UQ8QR7/hSpilR4lDwYe37jQhO0iF6jEG4Nj2jSg45pRhiFNh2xOvqzSebE+43qIwRnNoUjZ5W5OKlLvXiV+mG8UX7gKifSwgEkW71OyrnJABueiY2lvc7AZwGccFUWUE82Nzr/vSuUm0dNpKXWF2RDK+Z5gc918h3roO1x0ceq6zpN9shyvy323ppd7jlVXwyqLi7qxLDtNiNfCrFT7Nw9nLIfeGIJ3ngTwPgFTi0u7aXeMFepvV0AVRH0itdg2e3Z9k37ar+zsRkjkicbFpy6/uCrGlJdiWvAuHD0/lPf8AG/8AyP7z/srpP6f+ry/dZX9R/T5/svDvueUH95/2Uv8AT/1eX7pP6j+nz/ZNvvq/KJB4sT+FKKBu9yQ6Qduao0m+GIPARr4KfvY08UMfNRmvlPBQpt4sS3GZh+aFX3gA1KKWIfConVUx+JV80zPq7Mx+0SfjUzWhuQsoXOLszdN0qavHcDiQPGhChzbSQcLse7h7aWyS6gYjHO3Ow7B95pUl1EahC2e5OxsVJGeoqRXukj31v9VBq479B31UlqmR4ZlXYaaSQXyHNdH2Vs6PDxLHGLKOJ5sx4s3aSayZHl7i4rXjjDGhoUp5AoLMQFAuSdAANSSeQpgBOATiQBcrLblzLnmW+rWdQdCVzPcgHiOsvtHbV+tabNPKyo0bhdw53Wqqgr6o9tbCaWQSI4VsoVgwJBAJIIsRY9Y+OnC2tunqtk3VIuqlRS7V2sDZWOycCIIljBzWuSeF2ZizG3IXJ07KglkMjy4qeKMRsDQpdRqRFCEUIVXhcEWneZ+RyxDsC6FvM3t3a8xVBlLrVDp39Bytv9bK2+bVhETep7931VpV9VEUITUWGVWZlFi2rW4E9tu3v58+ApjY2tJI3p7pHOAB3J2npiKEIoQihCKEIoQihCqdp7ASZ8+d0YgBsmXrAcLhlNjyuPfYWsxVT426osVWlpWSO1jcKwhwqLGIwoyBQoU6iw7b8fOoC4l2sc1OGgN1RkqLae5GDmv810bdsRyfs+r7qnZVyt336qB9HE7dbph+yz+1vR9OyhY8VnQcElGXhwu63v7BVlteD7w8FVfo8/A7x+/kszjd0cZFxgZgOcdn9y9b2irTKmJ2R8cFTfSzNzb4Y/uqWVCpysCrdhFj7DrVgG+IVc4GxXqSEcCR4G1CE+mPkH0r+IBoRdPLtVuYU+0ffSWS3Sm2pfivsP8ApSOaHCxTmvLTcJMWMTmre78aTVRrp6TGRkc/ZQWoDkiLaC5QpbQG66HTtHCqDaMR1RnZ8Qs7nbI/Iq86r16bYu3G4+Y+Y/hSlx8f1vcfwrRVC69+Xx/W9x/ChF14dox/W9x/CiyLpB2mn2j5f60WSXTbbWHJT5kD8aLIumn2q3JQPaaLIuo746Q/St4aUqS6YY3460IQikkAAkngALk+AHGg4YlGZsFo9k7kYuaxKdEn1pND5IOtfxtVWSsiZkb9PqrUdFK/MWHP6fwtzsPcfDwWZh00g+k4GUH7KcB53PfVCWskfgMAtGGijjxOJ5/RaeqiuIoQou1cJ00Lx3sWWwPGx4i45i41HZUkT9R4dwUcrNdhbxVJsXYkqzLJLkUIGsFYtmZgV+qLLYnvJtwtrbqKpj2arVUp6V7H6zrdy0tUFfRQhFCEUIRQhFCEUIRQhFCEUIRQhFCEUIRQhFCEUIRQhFCEUIRQhFCEUITeIw6OLOiuOxgGHsNKCRiEhaDgVS4vc3BScYFU/YLJ7lIHuqdtVM34vHFV3UcLvh8MPRVGJ9G0B9SWVO45WHwB99TNr3jMBQO0dGciQqqf0aSj1MQjfnIy/AtUw0g3e1QnRztzh4fyq6bcDGLwWN/zX/iC1KK2I8VEaCYcPFQZd0cavHDP5FG/wsakFVCfi9VEaWYfD6fVQ5Nh4leOGn/snPvAp4mjPxDxCYYZBm0+BUd9nyjjFIPFGH3Uuu3iPFN1H8D4FNmFhxVh5GnXHFJqngvBGew+w0XCLFLXCyHhG58FY/dSazeKXUdwPgn49k4huGHmPhE5/dpDKwfEPEJRG8/CfAqZDutjG4YaTzAX/ERUZqYh8QUgppjk0qfh9wca3FET8+QfuZqjNbCN5KkFDMdwHU/S6tsL6NHP85iFHaEQt7CxHwqF2kB8LVO3Rx+JyvMF6PsInr9JKftNYexLe+9QOrpTlYffNWGUEQzufvlZaLA7OihFookjH2VAv4kanzqq57n+8bq0yNrBZospNNT0UIRQhFCEUIRQhFCEUIRQhFCEUIRQhFCEUIRQhFCEUIRQhFCEUIRQhFCEUIRQhFCEUIRQhFCEUIRQhFCEUIRQhFCEUIXt6EIvQhF6EIvQhFCF5QhFCEUIRQhFCEUIRQhFCEUIRQhFCEUIRQhFCEUIX//Z"/>
          <p:cNvSpPr txBox="1"/>
          <p:nvPr/>
        </p:nvSpPr>
        <p:spPr>
          <a:xfrm>
            <a:off x="269875" y="-1317625"/>
            <a:ext cx="7810500" cy="306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1" name="Google Shape;91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3240000">
            <a:off x="474662" y="3429000"/>
            <a:ext cx="2024062" cy="20431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04025" y="3429000"/>
            <a:ext cx="2024062" cy="20431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3" descr="http://www.beechhillschool.co.uk/site/wp-content/uploads/2012/08/RWI_Logo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58912" y="215900"/>
            <a:ext cx="6526212" cy="2565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4"/>
          <p:cNvSpPr txBox="1">
            <a:spLocks noGrp="1"/>
          </p:cNvSpPr>
          <p:nvPr>
            <p:ph type="title"/>
          </p:nvPr>
        </p:nvSpPr>
        <p:spPr>
          <a:xfrm>
            <a:off x="468312" y="-45878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0"/>
              <a:buFont typeface="Calibri"/>
              <a:buNone/>
            </a:pP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1:1</a:t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words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mad</a:t>
            </a:r>
            <a:endParaRPr/>
          </a:p>
        </p:txBody>
      </p:sp>
      <p:sp>
        <p:nvSpPr>
          <p:cNvPr id="104" name="Google Shape;104;p15"/>
          <p:cNvSpPr/>
          <p:nvPr/>
        </p:nvSpPr>
        <p:spPr>
          <a:xfrm>
            <a:off x="2268537" y="4941887"/>
            <a:ext cx="914400" cy="914400"/>
          </a:xfrm>
          <a:prstGeom prst="ellipse">
            <a:avLst/>
          </a:prstGeom>
          <a:solidFill>
            <a:schemeClr val="accent1"/>
          </a:solidFill>
          <a:ln w="25400" cap="flat" cmpd="sng">
            <a:solidFill>
              <a:srgbClr val="385D8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5" name="Google Shape;105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0412" y="4867275"/>
            <a:ext cx="93980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75462" y="4918075"/>
            <a:ext cx="93980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6"/>
          <p:cNvSpPr txBox="1">
            <a:spLocks noGrp="1"/>
          </p:cNvSpPr>
          <p:nvPr>
            <p:ph type="ctrTitle"/>
          </p:nvPr>
        </p:nvSpPr>
        <p:spPr>
          <a:xfrm>
            <a:off x="684212" y="1916112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sad</a:t>
            </a:r>
            <a:endParaRPr/>
          </a:p>
        </p:txBody>
      </p:sp>
      <p:pic>
        <p:nvPicPr>
          <p:cNvPr id="112" name="Google Shape;112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5512" y="47974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48196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325" y="48307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7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dad</a:t>
            </a:r>
            <a:endParaRPr/>
          </a:p>
        </p:txBody>
      </p:sp>
      <p:pic>
        <p:nvPicPr>
          <p:cNvPr id="120" name="Google Shape;120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51050" y="47974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4662" y="47244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72225" y="47244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8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mat</a:t>
            </a:r>
            <a:endParaRPr/>
          </a:p>
        </p:txBody>
      </p:sp>
      <p:pic>
        <p:nvPicPr>
          <p:cNvPr id="128" name="Google Shape;128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5512" y="48466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56162" y="480218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32587" y="482917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9"/>
          <p:cNvSpPr txBox="1">
            <a:spLocks noGrp="1"/>
          </p:cNvSpPr>
          <p:nvPr>
            <p:ph type="ctrTitle"/>
          </p:nvPr>
        </p:nvSpPr>
        <p:spPr>
          <a:xfrm>
            <a:off x="611187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sat</a:t>
            </a:r>
            <a:endParaRPr/>
          </a:p>
        </p:txBody>
      </p:sp>
      <p:pic>
        <p:nvPicPr>
          <p:cNvPr id="136" name="Google Shape;136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84437" y="494188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4662" y="494188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84887" y="49149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0"/>
          <p:cNvSpPr txBox="1">
            <a:spLocks noGrp="1"/>
          </p:cNvSpPr>
          <p:nvPr>
            <p:ph type="ctrTitle"/>
          </p:nvPr>
        </p:nvSpPr>
        <p:spPr>
          <a:xfrm>
            <a:off x="611187" y="16287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sam</a:t>
            </a:r>
            <a:endParaRPr/>
          </a:p>
        </p:txBody>
      </p:sp>
      <p:pic>
        <p:nvPicPr>
          <p:cNvPr id="144" name="Google Shape;144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35150" y="50133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51275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7762" y="490537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1"/>
          <p:cNvSpPr txBox="1">
            <a:spLocks noGrp="1"/>
          </p:cNvSpPr>
          <p:nvPr>
            <p:ph type="title"/>
          </p:nvPr>
        </p:nvSpPr>
        <p:spPr>
          <a:xfrm>
            <a:off x="468312" y="1196975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0"/>
              <a:buFont typeface="Calibri"/>
              <a:buNone/>
            </a:pP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1:2</a:t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words</a:t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2"/>
          <p:cNvSpPr txBox="1">
            <a:spLocks noGrp="1"/>
          </p:cNvSpPr>
          <p:nvPr>
            <p:ph type="ctrTitle"/>
          </p:nvPr>
        </p:nvSpPr>
        <p:spPr>
          <a:xfrm>
            <a:off x="611187" y="1700212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in</a:t>
            </a:r>
            <a:endParaRPr/>
          </a:p>
        </p:txBody>
      </p:sp>
      <p:pic>
        <p:nvPicPr>
          <p:cNvPr id="157" name="Google Shape;157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92462" y="47974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87900" y="47974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3"/>
          <p:cNvSpPr txBox="1">
            <a:spLocks noGrp="1"/>
          </p:cNvSpPr>
          <p:nvPr>
            <p:ph type="ctrTitle"/>
          </p:nvPr>
        </p:nvSpPr>
        <p:spPr>
          <a:xfrm>
            <a:off x="684212" y="1773237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/>
          </a:p>
        </p:txBody>
      </p:sp>
      <p:pic>
        <p:nvPicPr>
          <p:cNvPr id="164" name="Google Shape;164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87700" y="47974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2725" y="47974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4"/>
          <p:cNvSpPr txBox="1">
            <a:spLocks noGrp="1"/>
          </p:cNvSpPr>
          <p:nvPr>
            <p:ph type="ctrTitle"/>
          </p:nvPr>
        </p:nvSpPr>
        <p:spPr>
          <a:xfrm>
            <a:off x="611187" y="1773237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it</a:t>
            </a:r>
            <a:endParaRPr/>
          </a:p>
        </p:txBody>
      </p:sp>
      <p:pic>
        <p:nvPicPr>
          <p:cNvPr id="171" name="Google Shape;171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48037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59337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5"/>
          <p:cNvSpPr txBox="1">
            <a:spLocks noGrp="1"/>
          </p:cNvSpPr>
          <p:nvPr>
            <p:ph type="ctrTitle"/>
          </p:nvPr>
        </p:nvSpPr>
        <p:spPr>
          <a:xfrm>
            <a:off x="611187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an</a:t>
            </a:r>
            <a:endParaRPr/>
          </a:p>
        </p:txBody>
      </p:sp>
      <p:pic>
        <p:nvPicPr>
          <p:cNvPr id="178" name="Google Shape;178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95637" y="47974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19700" y="476885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26"/>
          <p:cNvSpPr txBox="1">
            <a:spLocks noGrp="1"/>
          </p:cNvSpPr>
          <p:nvPr>
            <p:ph type="ctrTitle"/>
          </p:nvPr>
        </p:nvSpPr>
        <p:spPr>
          <a:xfrm>
            <a:off x="666750" y="1557337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and</a:t>
            </a:r>
            <a:endParaRPr/>
          </a:p>
        </p:txBody>
      </p:sp>
      <p:pic>
        <p:nvPicPr>
          <p:cNvPr id="185" name="Google Shape;185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5512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83050" y="4856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325" y="48561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7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pin</a:t>
            </a:r>
            <a:endParaRPr/>
          </a:p>
        </p:txBody>
      </p:sp>
      <p:pic>
        <p:nvPicPr>
          <p:cNvPr id="193" name="Google Shape;193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43212" y="50847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11637" y="50847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95962" y="50720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8"/>
          <p:cNvSpPr txBox="1">
            <a:spLocks noGrp="1"/>
          </p:cNvSpPr>
          <p:nvPr>
            <p:ph type="ctrTitle"/>
          </p:nvPr>
        </p:nvSpPr>
        <p:spPr>
          <a:xfrm>
            <a:off x="611187" y="1268412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got</a:t>
            </a:r>
            <a:endParaRPr/>
          </a:p>
        </p:txBody>
      </p:sp>
      <p:pic>
        <p:nvPicPr>
          <p:cNvPr id="201" name="Google Shape;201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39975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4662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325" y="48434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9"/>
          <p:cNvSpPr txBox="1">
            <a:spLocks noGrp="1"/>
          </p:cNvSpPr>
          <p:nvPr>
            <p:ph type="ctrTitle"/>
          </p:nvPr>
        </p:nvSpPr>
        <p:spPr>
          <a:xfrm>
            <a:off x="684212" y="1700212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dog</a:t>
            </a:r>
            <a:endParaRPr/>
          </a:p>
        </p:txBody>
      </p:sp>
      <p:pic>
        <p:nvPicPr>
          <p:cNvPr id="209" name="Google Shape;209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00787" y="53006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27537" y="52292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11412" y="53006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0"/>
          <p:cNvSpPr txBox="1">
            <a:spLocks noGrp="1"/>
          </p:cNvSpPr>
          <p:nvPr>
            <p:ph type="ctrTitle"/>
          </p:nvPr>
        </p:nvSpPr>
        <p:spPr>
          <a:xfrm>
            <a:off x="684212" y="1989137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sit</a:t>
            </a:r>
            <a:endParaRPr/>
          </a:p>
        </p:txBody>
      </p:sp>
      <p:pic>
        <p:nvPicPr>
          <p:cNvPr id="217" name="Google Shape;217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43212" y="50133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4662" y="50117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Google Shape;219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24525" y="50133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1"/>
          <p:cNvSpPr txBox="1">
            <a:spLocks noGrp="1"/>
          </p:cNvSpPr>
          <p:nvPr>
            <p:ph type="ctrTitle"/>
          </p:nvPr>
        </p:nvSpPr>
        <p:spPr>
          <a:xfrm>
            <a:off x="684212" y="17002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tip</a:t>
            </a:r>
            <a:endParaRPr/>
          </a:p>
        </p:txBody>
      </p:sp>
      <p:pic>
        <p:nvPicPr>
          <p:cNvPr id="225" name="Google Shape;225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95962" y="45434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45593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00337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32"/>
          <p:cNvSpPr txBox="1">
            <a:spLocks noGrp="1"/>
          </p:cNvSpPr>
          <p:nvPr>
            <p:ph type="ctrTitle"/>
          </p:nvPr>
        </p:nvSpPr>
        <p:spPr>
          <a:xfrm>
            <a:off x="684212" y="17002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pan</a:t>
            </a:r>
            <a:endParaRPr/>
          </a:p>
        </p:txBody>
      </p:sp>
      <p:pic>
        <p:nvPicPr>
          <p:cNvPr id="233" name="Google Shape;233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325" y="46180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500" y="46180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55875" y="46529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33"/>
          <p:cNvSpPr txBox="1">
            <a:spLocks noGrp="1"/>
          </p:cNvSpPr>
          <p:nvPr>
            <p:ph type="ctrTitle"/>
          </p:nvPr>
        </p:nvSpPr>
        <p:spPr>
          <a:xfrm>
            <a:off x="684212" y="14843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gap</a:t>
            </a:r>
            <a:endParaRPr/>
          </a:p>
        </p:txBody>
      </p:sp>
      <p:pic>
        <p:nvPicPr>
          <p:cNvPr id="241" name="Google Shape;241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7762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64000" y="50133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39975" y="50847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34"/>
          <p:cNvSpPr txBox="1">
            <a:spLocks noGrp="1"/>
          </p:cNvSpPr>
          <p:nvPr>
            <p:ph type="ctrTitle"/>
          </p:nvPr>
        </p:nvSpPr>
        <p:spPr>
          <a:xfrm>
            <a:off x="684212" y="1557337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dig</a:t>
            </a:r>
            <a:endParaRPr/>
          </a:p>
        </p:txBody>
      </p:sp>
      <p:pic>
        <p:nvPicPr>
          <p:cNvPr id="249" name="Google Shape;249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27712" y="50847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03700" y="50593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49537" y="50593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35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top</a:t>
            </a:r>
            <a:endParaRPr/>
          </a:p>
        </p:txBody>
      </p:sp>
      <p:pic>
        <p:nvPicPr>
          <p:cNvPr id="257" name="Google Shape;257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00787" y="47974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8" name="Google Shape;258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49307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8537" y="494188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6"/>
          <p:cNvSpPr txBox="1">
            <a:spLocks noGrp="1"/>
          </p:cNvSpPr>
          <p:nvPr>
            <p:ph type="title"/>
          </p:nvPr>
        </p:nvSpPr>
        <p:spPr>
          <a:xfrm>
            <a:off x="468312" y="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0"/>
              <a:buFont typeface="Calibri"/>
              <a:buNone/>
            </a:pP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1:3</a:t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words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37"/>
          <p:cNvSpPr txBox="1">
            <a:spLocks noGrp="1"/>
          </p:cNvSpPr>
          <p:nvPr>
            <p:ph type="ctrTitle"/>
          </p:nvPr>
        </p:nvSpPr>
        <p:spPr>
          <a:xfrm>
            <a:off x="684212" y="14843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bin</a:t>
            </a:r>
            <a:endParaRPr/>
          </a:p>
        </p:txBody>
      </p:sp>
      <p:pic>
        <p:nvPicPr>
          <p:cNvPr id="270" name="Google Shape;270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95962" y="43021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56100" y="43656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00337" y="43656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38"/>
          <p:cNvSpPr txBox="1">
            <a:spLocks noGrp="1"/>
          </p:cNvSpPr>
          <p:nvPr>
            <p:ph type="ctrTitle"/>
          </p:nvPr>
        </p:nvSpPr>
        <p:spPr>
          <a:xfrm>
            <a:off x="684212" y="1412875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cat</a:t>
            </a:r>
            <a:endParaRPr/>
          </a:p>
        </p:txBody>
      </p:sp>
      <p:pic>
        <p:nvPicPr>
          <p:cNvPr id="278" name="Google Shape;278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325" y="42322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56100" y="42592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" name="Google Shape;280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55875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9"/>
          <p:cNvSpPr txBox="1">
            <a:spLocks noGrp="1"/>
          </p:cNvSpPr>
          <p:nvPr>
            <p:ph type="ctrTitle"/>
          </p:nvPr>
        </p:nvSpPr>
        <p:spPr>
          <a:xfrm>
            <a:off x="611187" y="17002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cot</a:t>
            </a:r>
            <a:endParaRPr/>
          </a:p>
        </p:txBody>
      </p:sp>
      <p:pic>
        <p:nvPicPr>
          <p:cNvPr id="286" name="Google Shape;286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11862" y="45751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91000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84437" y="46529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40"/>
          <p:cNvSpPr txBox="1">
            <a:spLocks noGrp="1"/>
          </p:cNvSpPr>
          <p:nvPr>
            <p:ph type="ctrTitle"/>
          </p:nvPr>
        </p:nvSpPr>
        <p:spPr>
          <a:xfrm>
            <a:off x="684212" y="1412875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</a:t>
            </a:r>
            <a:endParaRPr/>
          </a:p>
        </p:txBody>
      </p:sp>
      <p:pic>
        <p:nvPicPr>
          <p:cNvPr id="294" name="Google Shape;294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11862" y="41497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Google Shape;295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500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11412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41"/>
          <p:cNvSpPr txBox="1">
            <a:spLocks noGrp="1"/>
          </p:cNvSpPr>
          <p:nvPr>
            <p:ph type="ctrTitle"/>
          </p:nvPr>
        </p:nvSpPr>
        <p:spPr>
          <a:xfrm>
            <a:off x="684212" y="14843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kit</a:t>
            </a:r>
            <a:endParaRPr/>
          </a:p>
        </p:txBody>
      </p:sp>
      <p:pic>
        <p:nvPicPr>
          <p:cNvPr id="302" name="Google Shape;302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24525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3" name="Google Shape;303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56100" y="42386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4" name="Google Shape;304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87650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42"/>
          <p:cNvSpPr txBox="1">
            <a:spLocks noGrp="1"/>
          </p:cNvSpPr>
          <p:nvPr>
            <p:ph type="ctrTitle"/>
          </p:nvPr>
        </p:nvSpPr>
        <p:spPr>
          <a:xfrm>
            <a:off x="684212" y="14843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mud</a:t>
            </a:r>
            <a:endParaRPr/>
          </a:p>
        </p:txBody>
      </p:sp>
      <p:pic>
        <p:nvPicPr>
          <p:cNvPr id="310" name="Google Shape;310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32587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11" name="Google Shape;311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0412" y="4292600"/>
            <a:ext cx="93980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12" name="Google Shape;312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51050" y="443865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43"/>
          <p:cNvSpPr txBox="1">
            <a:spLocks noGrp="1"/>
          </p:cNvSpPr>
          <p:nvPr>
            <p:ph type="ctrTitle"/>
          </p:nvPr>
        </p:nvSpPr>
        <p:spPr>
          <a:xfrm>
            <a:off x="684212" y="12684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up</a:t>
            </a:r>
            <a:endParaRPr/>
          </a:p>
        </p:txBody>
      </p:sp>
      <p:pic>
        <p:nvPicPr>
          <p:cNvPr id="318" name="Google Shape;318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64162" y="41957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19" name="Google Shape;319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60712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44"/>
          <p:cNvSpPr txBox="1">
            <a:spLocks noGrp="1"/>
          </p:cNvSpPr>
          <p:nvPr>
            <p:ph type="ctrTitle"/>
          </p:nvPr>
        </p:nvSpPr>
        <p:spPr>
          <a:xfrm>
            <a:off x="800100" y="1628775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cup</a:t>
            </a:r>
            <a:endParaRPr/>
          </a:p>
        </p:txBody>
      </p:sp>
      <p:pic>
        <p:nvPicPr>
          <p:cNvPr id="325" name="Google Shape;325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72225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6" name="Google Shape;326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16400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" name="Google Shape;327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8537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45"/>
          <p:cNvSpPr txBox="1">
            <a:spLocks noGrp="1"/>
          </p:cNvSpPr>
          <p:nvPr>
            <p:ph type="ctrTitle"/>
          </p:nvPr>
        </p:nvSpPr>
        <p:spPr>
          <a:xfrm>
            <a:off x="684212" y="14843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bad</a:t>
            </a:r>
            <a:endParaRPr/>
          </a:p>
        </p:txBody>
      </p:sp>
      <p:pic>
        <p:nvPicPr>
          <p:cNvPr id="333" name="Google Shape;333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72225" y="43529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4" name="Google Shape;334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91000" y="43529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4075" y="43656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46"/>
          <p:cNvSpPr txBox="1">
            <a:spLocks noGrp="1"/>
          </p:cNvSpPr>
          <p:nvPr>
            <p:ph type="ctrTitle"/>
          </p:nvPr>
        </p:nvSpPr>
        <p:spPr>
          <a:xfrm>
            <a:off x="250825" y="1484312"/>
            <a:ext cx="8713787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back</a:t>
            </a:r>
            <a:endParaRPr/>
          </a:p>
        </p:txBody>
      </p:sp>
      <p:pic>
        <p:nvPicPr>
          <p:cNvPr id="341" name="Google Shape;341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2725" y="4868862"/>
            <a:ext cx="3600450" cy="469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2" name="Google Shape;342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67087" y="44878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43" name="Google Shape;343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58887" y="45085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47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kick</a:t>
            </a:r>
            <a:endParaRPr/>
          </a:p>
        </p:txBody>
      </p:sp>
      <p:pic>
        <p:nvPicPr>
          <p:cNvPr id="349" name="Google Shape;349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59337" y="5276850"/>
            <a:ext cx="3816350" cy="469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0" name="Google Shape;350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03575" y="50847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1" name="Google Shape;351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47812" y="50847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48"/>
          <p:cNvSpPr txBox="1">
            <a:spLocks noGrp="1"/>
          </p:cNvSpPr>
          <p:nvPr>
            <p:ph type="ctrTitle"/>
          </p:nvPr>
        </p:nvSpPr>
        <p:spPr>
          <a:xfrm>
            <a:off x="684212" y="173196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lock</a:t>
            </a:r>
            <a:endParaRPr/>
          </a:p>
        </p:txBody>
      </p:sp>
      <p:pic>
        <p:nvPicPr>
          <p:cNvPr id="357" name="Google Shape;357;p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0412" y="5319712"/>
            <a:ext cx="4178300" cy="469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8" name="Google Shape;358;p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71775" y="50847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9" name="Google Shape;359;p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16012" y="50847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49"/>
          <p:cNvSpPr txBox="1">
            <a:spLocks noGrp="1"/>
          </p:cNvSpPr>
          <p:nvPr>
            <p:ph type="title"/>
          </p:nvPr>
        </p:nvSpPr>
        <p:spPr>
          <a:xfrm>
            <a:off x="468312" y="765175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0"/>
              <a:buFont typeface="Calibri"/>
              <a:buNone/>
            </a:pP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1:4</a:t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words</a:t>
            </a:r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50"/>
          <p:cNvSpPr txBox="1">
            <a:spLocks noGrp="1"/>
          </p:cNvSpPr>
          <p:nvPr>
            <p:ph type="ctrTitle"/>
          </p:nvPr>
        </p:nvSpPr>
        <p:spPr>
          <a:xfrm>
            <a:off x="684212" y="12303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met</a:t>
            </a:r>
            <a:endParaRPr/>
          </a:p>
        </p:txBody>
      </p:sp>
      <p:pic>
        <p:nvPicPr>
          <p:cNvPr id="370" name="Google Shape;370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04025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71" name="Google Shape;371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22812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72" name="Google Shape;372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8537" y="443547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51"/>
          <p:cNvSpPr txBox="1">
            <a:spLocks noGrp="1"/>
          </p:cNvSpPr>
          <p:nvPr>
            <p:ph type="ctrTitle"/>
          </p:nvPr>
        </p:nvSpPr>
        <p:spPr>
          <a:xfrm>
            <a:off x="684212" y="1416050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set</a:t>
            </a:r>
            <a:endParaRPr/>
          </a:p>
        </p:txBody>
      </p:sp>
      <p:pic>
        <p:nvPicPr>
          <p:cNvPr id="378" name="Google Shape;378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325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79" name="Google Shape;379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92600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0" name="Google Shape;380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8537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52"/>
          <p:cNvSpPr txBox="1">
            <a:spLocks noGrp="1"/>
          </p:cNvSpPr>
          <p:nvPr>
            <p:ph type="ctrTitle"/>
          </p:nvPr>
        </p:nvSpPr>
        <p:spPr>
          <a:xfrm>
            <a:off x="539750" y="10525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fan</a:t>
            </a:r>
            <a:endParaRPr/>
          </a:p>
        </p:txBody>
      </p:sp>
      <p:pic>
        <p:nvPicPr>
          <p:cNvPr id="386" name="Google Shape;386;p5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84887" y="40989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7" name="Google Shape;387;p5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52887" y="41497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8" name="Google Shape;388;p5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35150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53"/>
          <p:cNvSpPr txBox="1">
            <a:spLocks noGrp="1"/>
          </p:cNvSpPr>
          <p:nvPr>
            <p:ph type="ctrTitle"/>
          </p:nvPr>
        </p:nvSpPr>
        <p:spPr>
          <a:xfrm>
            <a:off x="684212" y="1196975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fun</a:t>
            </a:r>
            <a:endParaRPr/>
          </a:p>
        </p:txBody>
      </p:sp>
      <p:pic>
        <p:nvPicPr>
          <p:cNvPr id="394" name="Google Shape;394;p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325" y="41703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95" name="Google Shape;395;p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05287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96" name="Google Shape;396;p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79612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54"/>
          <p:cNvSpPr txBox="1">
            <a:spLocks noGrp="1"/>
          </p:cNvSpPr>
          <p:nvPr>
            <p:ph type="ctrTitle"/>
          </p:nvPr>
        </p:nvSpPr>
        <p:spPr>
          <a:xfrm>
            <a:off x="611187" y="1341437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fat</a:t>
            </a:r>
            <a:endParaRPr/>
          </a:p>
        </p:txBody>
      </p:sp>
      <p:pic>
        <p:nvPicPr>
          <p:cNvPr id="402" name="Google Shape;402;p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84887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03" name="Google Shape;403;p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40200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04" name="Google Shape;404;p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51050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55"/>
          <p:cNvSpPr txBox="1">
            <a:spLocks noGrp="1"/>
          </p:cNvSpPr>
          <p:nvPr>
            <p:ph type="ctrTitle"/>
          </p:nvPr>
        </p:nvSpPr>
        <p:spPr>
          <a:xfrm>
            <a:off x="709612" y="10525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lip</a:t>
            </a:r>
            <a:endParaRPr/>
          </a:p>
        </p:txBody>
      </p:sp>
      <p:pic>
        <p:nvPicPr>
          <p:cNvPr id="410" name="Google Shape;410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64162" y="40100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1" name="Google Shape;411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57600" y="40100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2" name="Google Shape;412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55875" y="40100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56"/>
          <p:cNvSpPr txBox="1">
            <a:spLocks noGrp="1"/>
          </p:cNvSpPr>
          <p:nvPr>
            <p:ph type="ctrTitle"/>
          </p:nvPr>
        </p:nvSpPr>
        <p:spPr>
          <a:xfrm>
            <a:off x="611187" y="9810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log</a:t>
            </a:r>
            <a:endParaRPr/>
          </a:p>
        </p:txBody>
      </p:sp>
      <p:pic>
        <p:nvPicPr>
          <p:cNvPr id="418" name="Google Shape;418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80062" y="46529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9" name="Google Shape;419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24300" y="46212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20" name="Google Shape;420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39975" y="46656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57"/>
          <p:cNvSpPr txBox="1">
            <a:spLocks noGrp="1"/>
          </p:cNvSpPr>
          <p:nvPr>
            <p:ph type="ctrTitle"/>
          </p:nvPr>
        </p:nvSpPr>
        <p:spPr>
          <a:xfrm>
            <a:off x="684212" y="1125537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let</a:t>
            </a:r>
            <a:endParaRPr/>
          </a:p>
        </p:txBody>
      </p:sp>
      <p:pic>
        <p:nvPicPr>
          <p:cNvPr id="426" name="Google Shape;426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24525" y="44243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27" name="Google Shape;427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24300" y="44370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28" name="Google Shape;428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8537" y="44370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58"/>
          <p:cNvSpPr txBox="1">
            <a:spLocks noGrp="1"/>
          </p:cNvSpPr>
          <p:nvPr>
            <p:ph type="ctrTitle"/>
          </p:nvPr>
        </p:nvSpPr>
        <p:spPr>
          <a:xfrm>
            <a:off x="611187" y="9810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had</a:t>
            </a:r>
            <a:endParaRPr/>
          </a:p>
        </p:txBody>
      </p:sp>
      <p:pic>
        <p:nvPicPr>
          <p:cNvPr id="434" name="Google Shape;434;p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72225" y="41830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35" name="Google Shape;435;p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500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36" name="Google Shape;436;p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79612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59"/>
          <p:cNvSpPr txBox="1">
            <a:spLocks noGrp="1"/>
          </p:cNvSpPr>
          <p:nvPr>
            <p:ph type="ctrTitle"/>
          </p:nvPr>
        </p:nvSpPr>
        <p:spPr>
          <a:xfrm>
            <a:off x="611187" y="12684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hit</a:t>
            </a:r>
            <a:endParaRPr/>
          </a:p>
        </p:txBody>
      </p:sp>
      <p:pic>
        <p:nvPicPr>
          <p:cNvPr id="442" name="Google Shape;442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67400" y="43656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43" name="Google Shape;443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56100" y="43656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44" name="Google Shape;444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27312" y="43656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p60"/>
          <p:cNvSpPr txBox="1">
            <a:spLocks noGrp="1"/>
          </p:cNvSpPr>
          <p:nvPr>
            <p:ph type="ctrTitle"/>
          </p:nvPr>
        </p:nvSpPr>
        <p:spPr>
          <a:xfrm>
            <a:off x="684212" y="9080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hen</a:t>
            </a:r>
            <a:endParaRPr/>
          </a:p>
        </p:txBody>
      </p:sp>
      <p:pic>
        <p:nvPicPr>
          <p:cNvPr id="450" name="Google Shape;450;p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72225" y="40751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51" name="Google Shape;451;p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1487" y="40751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52" name="Google Shape;452;p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4075" y="41497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61"/>
          <p:cNvSpPr txBox="1">
            <a:spLocks noGrp="1"/>
          </p:cNvSpPr>
          <p:nvPr>
            <p:ph type="ctrTitle"/>
          </p:nvPr>
        </p:nvSpPr>
        <p:spPr>
          <a:xfrm>
            <a:off x="827087" y="1773237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ship</a:t>
            </a:r>
            <a:endParaRPr/>
          </a:p>
        </p:txBody>
      </p:sp>
      <p:pic>
        <p:nvPicPr>
          <p:cNvPr id="458" name="Google Shape;458;p6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19925" y="47244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59" name="Google Shape;459;p6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2725" y="46863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60" name="Google Shape;460;p6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19250" y="4976812"/>
            <a:ext cx="3168650" cy="647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62"/>
          <p:cNvSpPr txBox="1">
            <a:spLocks noGrp="1"/>
          </p:cNvSpPr>
          <p:nvPr>
            <p:ph type="ctrTitle"/>
          </p:nvPr>
        </p:nvSpPr>
        <p:spPr>
          <a:xfrm>
            <a:off x="179387" y="1268412"/>
            <a:ext cx="87137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shop</a:t>
            </a:r>
            <a:endParaRPr/>
          </a:p>
        </p:txBody>
      </p:sp>
      <p:pic>
        <p:nvPicPr>
          <p:cNvPr id="466" name="Google Shape;466;p6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7087" y="4292600"/>
            <a:ext cx="3889375" cy="795337"/>
          </a:xfrm>
          <a:prstGeom prst="rect">
            <a:avLst/>
          </a:prstGeom>
          <a:noFill/>
          <a:ln>
            <a:noFill/>
          </a:ln>
        </p:spPr>
      </p:pic>
      <p:pic>
        <p:nvPicPr>
          <p:cNvPr id="467" name="Google Shape;467;p6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92712" y="40767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68" name="Google Shape;468;p6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51725" y="41497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p63"/>
          <p:cNvSpPr txBox="1">
            <a:spLocks noGrp="1"/>
          </p:cNvSpPr>
          <p:nvPr>
            <p:ph type="ctrTitle"/>
          </p:nvPr>
        </p:nvSpPr>
        <p:spPr>
          <a:xfrm>
            <a:off x="684212" y="9810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fish</a:t>
            </a:r>
            <a:endParaRPr/>
          </a:p>
        </p:txBody>
      </p:sp>
      <p:pic>
        <p:nvPicPr>
          <p:cNvPr id="474" name="Google Shape;474;p6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86312" y="4318000"/>
            <a:ext cx="3671887" cy="806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5" name="Google Shape;475;p6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63887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76" name="Google Shape;476;p6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76375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64"/>
          <p:cNvSpPr txBox="1">
            <a:spLocks noGrp="1"/>
          </p:cNvSpPr>
          <p:nvPr>
            <p:ph type="ctrTitle"/>
          </p:nvPr>
        </p:nvSpPr>
        <p:spPr>
          <a:xfrm>
            <a:off x="755650" y="1125537"/>
            <a:ext cx="8278812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sack</a:t>
            </a:r>
            <a:endParaRPr/>
          </a:p>
        </p:txBody>
      </p:sp>
      <p:pic>
        <p:nvPicPr>
          <p:cNvPr id="482" name="Google Shape;482;p6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08625" y="4221162"/>
            <a:ext cx="3311525" cy="792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483" name="Google Shape;483;p6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87750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84" name="Google Shape;484;p6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47812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Google Shape;489;p65"/>
          <p:cNvSpPr txBox="1">
            <a:spLocks noGrp="1"/>
          </p:cNvSpPr>
          <p:nvPr>
            <p:ph type="title"/>
          </p:nvPr>
        </p:nvSpPr>
        <p:spPr>
          <a:xfrm>
            <a:off x="468312" y="10525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0"/>
              <a:buFont typeface="Calibri"/>
              <a:buNone/>
            </a:pP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1:5</a:t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words</a:t>
            </a:r>
            <a:endParaRPr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p66"/>
          <p:cNvSpPr txBox="1">
            <a:spLocks noGrp="1"/>
          </p:cNvSpPr>
          <p:nvPr>
            <p:ph type="ctrTitle"/>
          </p:nvPr>
        </p:nvSpPr>
        <p:spPr>
          <a:xfrm>
            <a:off x="755650" y="7651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red</a:t>
            </a:r>
            <a:endParaRPr/>
          </a:p>
        </p:txBody>
      </p:sp>
      <p:pic>
        <p:nvPicPr>
          <p:cNvPr id="495" name="Google Shape;495;p6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6687" y="39497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96" name="Google Shape;496;p6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52900" y="39497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97" name="Google Shape;497;p6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92275" y="39338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Google Shape;502;p67"/>
          <p:cNvSpPr txBox="1">
            <a:spLocks noGrp="1"/>
          </p:cNvSpPr>
          <p:nvPr>
            <p:ph type="ctrTitle"/>
          </p:nvPr>
        </p:nvSpPr>
        <p:spPr>
          <a:xfrm>
            <a:off x="684212" y="6921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run</a:t>
            </a:r>
            <a:endParaRPr/>
          </a:p>
        </p:txBody>
      </p:sp>
      <p:pic>
        <p:nvPicPr>
          <p:cNvPr id="503" name="Google Shape;503;p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84887" y="419258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04" name="Google Shape;504;p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500" y="41989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05" name="Google Shape;505;p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35150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p68"/>
          <p:cNvSpPr txBox="1">
            <a:spLocks noGrp="1"/>
          </p:cNvSpPr>
          <p:nvPr>
            <p:ph type="ctrTitle"/>
          </p:nvPr>
        </p:nvSpPr>
        <p:spPr>
          <a:xfrm>
            <a:off x="684212" y="8366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rat</a:t>
            </a:r>
            <a:endParaRPr/>
          </a:p>
        </p:txBody>
      </p:sp>
      <p:pic>
        <p:nvPicPr>
          <p:cNvPr id="511" name="Google Shape;511;p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72225" y="40878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" name="Google Shape;512;p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56100" y="41132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3" name="Google Shape;513;p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79612" y="41497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p69"/>
          <p:cNvSpPr txBox="1">
            <a:spLocks noGrp="1"/>
          </p:cNvSpPr>
          <p:nvPr>
            <p:ph type="ctrTitle"/>
          </p:nvPr>
        </p:nvSpPr>
        <p:spPr>
          <a:xfrm>
            <a:off x="539750" y="9080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jog</a:t>
            </a:r>
            <a:endParaRPr/>
          </a:p>
        </p:txBody>
      </p:sp>
      <p:pic>
        <p:nvPicPr>
          <p:cNvPr id="519" name="Google Shape;519;p6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24525" y="46640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20" name="Google Shape;520;p6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95737" y="46513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21" name="Google Shape;521;p6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4075" y="47244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70"/>
          <p:cNvSpPr txBox="1">
            <a:spLocks noGrp="1"/>
          </p:cNvSpPr>
          <p:nvPr>
            <p:ph type="ctrTitle"/>
          </p:nvPr>
        </p:nvSpPr>
        <p:spPr>
          <a:xfrm>
            <a:off x="684212" y="6921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jet</a:t>
            </a:r>
            <a:endParaRPr/>
          </a:p>
        </p:txBody>
      </p:sp>
      <p:pic>
        <p:nvPicPr>
          <p:cNvPr id="527" name="Google Shape;527;p7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11862" y="41830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28" name="Google Shape;528;p7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500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29" name="Google Shape;529;p7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39975" y="43656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71"/>
          <p:cNvSpPr txBox="1">
            <a:spLocks noGrp="1"/>
          </p:cNvSpPr>
          <p:nvPr>
            <p:ph type="ctrTitle"/>
          </p:nvPr>
        </p:nvSpPr>
        <p:spPr>
          <a:xfrm>
            <a:off x="684212" y="7651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jam</a:t>
            </a:r>
            <a:endParaRPr/>
          </a:p>
        </p:txBody>
      </p:sp>
      <p:pic>
        <p:nvPicPr>
          <p:cNvPr id="535" name="Google Shape;535;p7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11862" y="45593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36" name="Google Shape;536;p7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84600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37" name="Google Shape;537;p7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92275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Google Shape;542;p72"/>
          <p:cNvSpPr txBox="1">
            <a:spLocks noGrp="1"/>
          </p:cNvSpPr>
          <p:nvPr>
            <p:ph type="ctrTitle"/>
          </p:nvPr>
        </p:nvSpPr>
        <p:spPr>
          <a:xfrm>
            <a:off x="684212" y="9080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vet</a:t>
            </a:r>
            <a:endParaRPr/>
          </a:p>
        </p:txBody>
      </p:sp>
      <p:pic>
        <p:nvPicPr>
          <p:cNvPr id="543" name="Google Shape;543;p7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8537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44" name="Google Shape;544;p7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7762" y="41402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45" name="Google Shape;545;p7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05287" y="415448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p73"/>
          <p:cNvSpPr txBox="1">
            <a:spLocks noGrp="1"/>
          </p:cNvSpPr>
          <p:nvPr>
            <p:ph type="ctrTitle"/>
          </p:nvPr>
        </p:nvSpPr>
        <p:spPr>
          <a:xfrm>
            <a:off x="755650" y="6921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yap</a:t>
            </a:r>
            <a:endParaRPr/>
          </a:p>
        </p:txBody>
      </p:sp>
      <p:pic>
        <p:nvPicPr>
          <p:cNvPr id="551" name="Google Shape;551;p7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51500" y="45085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52" name="Google Shape;552;p7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443388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53" name="Google Shape;553;p7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35150" y="45085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74"/>
          <p:cNvSpPr txBox="1">
            <a:spLocks noGrp="1"/>
          </p:cNvSpPr>
          <p:nvPr>
            <p:ph type="ctrTitle"/>
          </p:nvPr>
        </p:nvSpPr>
        <p:spPr>
          <a:xfrm>
            <a:off x="684212" y="6921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yes</a:t>
            </a:r>
            <a:endParaRPr/>
          </a:p>
        </p:txBody>
      </p:sp>
      <p:pic>
        <p:nvPicPr>
          <p:cNvPr id="559" name="Google Shape;559;p7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325" y="43624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60" name="Google Shape;560;p7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45085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61" name="Google Shape;561;p7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92275" y="436245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p75"/>
          <p:cNvSpPr txBox="1">
            <a:spLocks noGrp="1"/>
          </p:cNvSpPr>
          <p:nvPr>
            <p:ph type="ctrTitle"/>
          </p:nvPr>
        </p:nvSpPr>
        <p:spPr>
          <a:xfrm>
            <a:off x="684212" y="7651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yum</a:t>
            </a:r>
            <a:endParaRPr/>
          </a:p>
        </p:txBody>
      </p:sp>
      <p:pic>
        <p:nvPicPr>
          <p:cNvPr id="567" name="Google Shape;567;p7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95750" y="38608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68" name="Google Shape;568;p7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00787" y="37322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69" name="Google Shape;569;p7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11350" y="378301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" name="Google Shape;574;p76"/>
          <p:cNvSpPr txBox="1">
            <a:spLocks noGrp="1"/>
          </p:cNvSpPr>
          <p:nvPr>
            <p:ph type="ctrTitle"/>
          </p:nvPr>
        </p:nvSpPr>
        <p:spPr>
          <a:xfrm>
            <a:off x="611187" y="6921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web</a:t>
            </a:r>
            <a:endParaRPr/>
          </a:p>
        </p:txBody>
      </p:sp>
      <p:pic>
        <p:nvPicPr>
          <p:cNvPr id="575" name="Google Shape;575;p7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4662" y="38131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76" name="Google Shape;576;p7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6687" y="38131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77" name="Google Shape;577;p7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35150" y="389255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Google Shape;582;p77"/>
          <p:cNvSpPr txBox="1">
            <a:spLocks noGrp="1"/>
          </p:cNvSpPr>
          <p:nvPr>
            <p:ph type="ctrTitle"/>
          </p:nvPr>
        </p:nvSpPr>
        <p:spPr>
          <a:xfrm>
            <a:off x="684212" y="7651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win</a:t>
            </a:r>
            <a:endParaRPr/>
          </a:p>
        </p:txBody>
      </p:sp>
      <p:pic>
        <p:nvPicPr>
          <p:cNvPr id="583" name="Google Shape;583;p7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84887" y="39338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84" name="Google Shape;584;p7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56100" y="40576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85" name="Google Shape;585;p7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11412" y="405765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p78"/>
          <p:cNvSpPr txBox="1">
            <a:spLocks noGrp="1"/>
          </p:cNvSpPr>
          <p:nvPr>
            <p:ph type="ctrTitle"/>
          </p:nvPr>
        </p:nvSpPr>
        <p:spPr>
          <a:xfrm>
            <a:off x="684212" y="620712"/>
            <a:ext cx="79898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wish</a:t>
            </a:r>
            <a:endParaRPr/>
          </a:p>
        </p:txBody>
      </p:sp>
      <p:pic>
        <p:nvPicPr>
          <p:cNvPr id="591" name="Google Shape;591;p7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19700" y="3894137"/>
            <a:ext cx="3455987" cy="936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92" name="Google Shape;592;p7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19500" y="3894137"/>
            <a:ext cx="938212" cy="936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93" name="Google Shape;593;p7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19250" y="3894137"/>
            <a:ext cx="938212" cy="93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p79"/>
          <p:cNvSpPr txBox="1">
            <a:spLocks noGrp="1"/>
          </p:cNvSpPr>
          <p:nvPr>
            <p:ph type="ctrTitle"/>
          </p:nvPr>
        </p:nvSpPr>
        <p:spPr>
          <a:xfrm>
            <a:off x="755650" y="9810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wet</a:t>
            </a:r>
            <a:endParaRPr/>
          </a:p>
        </p:txBody>
      </p:sp>
      <p:pic>
        <p:nvPicPr>
          <p:cNvPr id="599" name="Google Shape;599;p7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59562" y="43624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00" name="Google Shape;600;p7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95812" y="43624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01" name="Google Shape;601;p7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4075" y="436245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" name="Google Shape;606;p80"/>
          <p:cNvSpPr txBox="1">
            <a:spLocks noGrp="1"/>
          </p:cNvSpPr>
          <p:nvPr>
            <p:ph type="ctrTitle"/>
          </p:nvPr>
        </p:nvSpPr>
        <p:spPr>
          <a:xfrm>
            <a:off x="539750" y="1125537"/>
            <a:ext cx="8278812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sock</a:t>
            </a:r>
            <a:endParaRPr/>
          </a:p>
        </p:txBody>
      </p:sp>
      <p:pic>
        <p:nvPicPr>
          <p:cNvPr id="607" name="Google Shape;607;p8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450" y="4038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08" name="Google Shape;608;p8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63887" y="40576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09" name="Google Shape;609;p8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64162" y="4057650"/>
            <a:ext cx="3384550" cy="811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" name="Google Shape;614;p81"/>
          <p:cNvSpPr txBox="1">
            <a:spLocks noGrp="1"/>
          </p:cNvSpPr>
          <p:nvPr>
            <p:ph type="title"/>
          </p:nvPr>
        </p:nvSpPr>
        <p:spPr>
          <a:xfrm>
            <a:off x="468312" y="620712"/>
            <a:ext cx="8229600" cy="1143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0"/>
              <a:buFont typeface="Calibri"/>
              <a:buNone/>
            </a:pP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1:6</a:t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words</a:t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Google Shape;619;p82"/>
          <p:cNvSpPr txBox="1">
            <a:spLocks noGrp="1"/>
          </p:cNvSpPr>
          <p:nvPr>
            <p:ph type="ctrTitle"/>
          </p:nvPr>
        </p:nvSpPr>
        <p:spPr>
          <a:xfrm>
            <a:off x="684212" y="10525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thin</a:t>
            </a:r>
            <a:endParaRPr/>
          </a:p>
        </p:txBody>
      </p:sp>
      <p:pic>
        <p:nvPicPr>
          <p:cNvPr id="620" name="Google Shape;620;p8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63712" y="3857625"/>
            <a:ext cx="3024187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21" name="Google Shape;621;p8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92712" y="3840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22" name="Google Shape;622;p8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32587" y="38576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" name="Google Shape;627;p83"/>
          <p:cNvSpPr txBox="1">
            <a:spLocks noGrp="1"/>
          </p:cNvSpPr>
          <p:nvPr>
            <p:ph type="ctrTitle"/>
          </p:nvPr>
        </p:nvSpPr>
        <p:spPr>
          <a:xfrm>
            <a:off x="684212" y="6921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thick</a:t>
            </a:r>
            <a:endParaRPr/>
          </a:p>
        </p:txBody>
      </p:sp>
      <p:pic>
        <p:nvPicPr>
          <p:cNvPr id="628" name="Google Shape;628;p8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11637" y="32797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29" name="Google Shape;629;p8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35600" y="3341687"/>
            <a:ext cx="26654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30" name="Google Shape;630;p8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03350" y="3305175"/>
            <a:ext cx="2706687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" name="Google Shape;635;p84"/>
          <p:cNvSpPr txBox="1">
            <a:spLocks noGrp="1"/>
          </p:cNvSpPr>
          <p:nvPr>
            <p:ph type="ctrTitle"/>
          </p:nvPr>
        </p:nvSpPr>
        <p:spPr>
          <a:xfrm>
            <a:off x="684212" y="6207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</a:t>
            </a:r>
            <a:endParaRPr/>
          </a:p>
        </p:txBody>
      </p:sp>
      <p:pic>
        <p:nvPicPr>
          <p:cNvPr id="636" name="Google Shape;636;p8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59562" y="35544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37" name="Google Shape;637;p8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92712" y="35528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38" name="Google Shape;638;p8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92275" y="3554412"/>
            <a:ext cx="3311525" cy="811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p85"/>
          <p:cNvSpPr txBox="1">
            <a:spLocks noGrp="1"/>
          </p:cNvSpPr>
          <p:nvPr>
            <p:ph type="ctrTitle"/>
          </p:nvPr>
        </p:nvSpPr>
        <p:spPr>
          <a:xfrm>
            <a:off x="684212" y="4762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zap</a:t>
            </a:r>
            <a:endParaRPr/>
          </a:p>
        </p:txBody>
      </p:sp>
      <p:pic>
        <p:nvPicPr>
          <p:cNvPr id="644" name="Google Shape;644;p8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00787" y="40640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45" name="Google Shape;645;p8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40767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46" name="Google Shape;646;p8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5512" y="40767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86"/>
          <p:cNvSpPr txBox="1">
            <a:spLocks noGrp="1"/>
          </p:cNvSpPr>
          <p:nvPr>
            <p:ph type="ctrTitle"/>
          </p:nvPr>
        </p:nvSpPr>
        <p:spPr>
          <a:xfrm>
            <a:off x="684212" y="8413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zip</a:t>
            </a:r>
            <a:endParaRPr/>
          </a:p>
        </p:txBody>
      </p:sp>
      <p:pic>
        <p:nvPicPr>
          <p:cNvPr id="652" name="Google Shape;652;p8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67400" y="40735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53" name="Google Shape;653;p8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92587" y="40735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54" name="Google Shape;654;p8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00337" y="40735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Google Shape;659;p87"/>
          <p:cNvSpPr txBox="1">
            <a:spLocks noGrp="1"/>
          </p:cNvSpPr>
          <p:nvPr>
            <p:ph type="ctrTitle"/>
          </p:nvPr>
        </p:nvSpPr>
        <p:spPr>
          <a:xfrm>
            <a:off x="684212" y="1341437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chin</a:t>
            </a:r>
            <a:endParaRPr/>
          </a:p>
        </p:txBody>
      </p:sp>
      <p:pic>
        <p:nvPicPr>
          <p:cNvPr id="660" name="Google Shape;660;p8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58887" y="4292600"/>
            <a:ext cx="3744912" cy="795337"/>
          </a:xfrm>
          <a:prstGeom prst="rect">
            <a:avLst/>
          </a:prstGeom>
          <a:noFill/>
          <a:ln>
            <a:noFill/>
          </a:ln>
        </p:spPr>
      </p:pic>
      <p:pic>
        <p:nvPicPr>
          <p:cNvPr id="661" name="Google Shape;661;p8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2725" y="41497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62" name="Google Shape;662;p8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04025" y="41497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7" name="Google Shape;667;p88"/>
          <p:cNvSpPr txBox="1">
            <a:spLocks noGrp="1"/>
          </p:cNvSpPr>
          <p:nvPr>
            <p:ph type="ctrTitle"/>
          </p:nvPr>
        </p:nvSpPr>
        <p:spPr>
          <a:xfrm>
            <a:off x="395287" y="908050"/>
            <a:ext cx="856932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chop</a:t>
            </a:r>
            <a:endParaRPr/>
          </a:p>
        </p:txBody>
      </p:sp>
      <p:pic>
        <p:nvPicPr>
          <p:cNvPr id="668" name="Google Shape;668;p8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16012" y="3860800"/>
            <a:ext cx="3455987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69" name="Google Shape;669;p8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35600" y="3784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70" name="Google Shape;670;p8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24750" y="37846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" name="Google Shape;675;p89"/>
          <p:cNvSpPr txBox="1">
            <a:spLocks noGrp="1"/>
          </p:cNvSpPr>
          <p:nvPr>
            <p:ph type="ctrTitle"/>
          </p:nvPr>
        </p:nvSpPr>
        <p:spPr>
          <a:xfrm>
            <a:off x="395287" y="1196975"/>
            <a:ext cx="84582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chat</a:t>
            </a:r>
            <a:endParaRPr/>
          </a:p>
        </p:txBody>
      </p:sp>
      <p:pic>
        <p:nvPicPr>
          <p:cNvPr id="676" name="Google Shape;676;p8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450" y="4292600"/>
            <a:ext cx="3600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77" name="Google Shape;677;p8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80062" y="44370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78" name="Google Shape;678;p8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51725" y="44370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" name="Google Shape;683;p90"/>
          <p:cNvSpPr txBox="1">
            <a:spLocks noGrp="1"/>
          </p:cNvSpPr>
          <p:nvPr>
            <p:ph type="ctrTitle"/>
          </p:nvPr>
        </p:nvSpPr>
        <p:spPr>
          <a:xfrm>
            <a:off x="539750" y="1341437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quiz</a:t>
            </a:r>
            <a:endParaRPr/>
          </a:p>
        </p:txBody>
      </p:sp>
      <p:pic>
        <p:nvPicPr>
          <p:cNvPr id="684" name="Google Shape;684;p9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12837" y="4257675"/>
            <a:ext cx="3744912" cy="503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685" name="Google Shape;685;p9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16500" y="42910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86" name="Google Shape;686;p9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88125" y="420528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1" name="Google Shape;691;p91"/>
          <p:cNvSpPr txBox="1">
            <a:spLocks noGrp="1"/>
          </p:cNvSpPr>
          <p:nvPr>
            <p:ph type="ctrTitle"/>
          </p:nvPr>
        </p:nvSpPr>
        <p:spPr>
          <a:xfrm>
            <a:off x="755650" y="1081087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quit</a:t>
            </a:r>
            <a:endParaRPr/>
          </a:p>
        </p:txBody>
      </p:sp>
      <p:pic>
        <p:nvPicPr>
          <p:cNvPr id="692" name="Google Shape;692;p9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03350" y="3927475"/>
            <a:ext cx="3490912" cy="468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93" name="Google Shape;693;p9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27637" y="36925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94" name="Google Shape;694;p9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75462" y="3746500"/>
            <a:ext cx="93980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Google Shape;699;p92"/>
          <p:cNvSpPr txBox="1">
            <a:spLocks noGrp="1"/>
          </p:cNvSpPr>
          <p:nvPr>
            <p:ph type="ctrTitle"/>
          </p:nvPr>
        </p:nvSpPr>
        <p:spPr>
          <a:xfrm>
            <a:off x="684212" y="12684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fox</a:t>
            </a:r>
            <a:endParaRPr/>
          </a:p>
        </p:txBody>
      </p:sp>
      <p:pic>
        <p:nvPicPr>
          <p:cNvPr id="700" name="Google Shape;700;p9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42624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01" name="Google Shape;701;p9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63712" y="42624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02" name="Google Shape;702;p9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11862" y="418941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7" name="Google Shape;707;p93"/>
          <p:cNvSpPr txBox="1">
            <a:spLocks noGrp="1"/>
          </p:cNvSpPr>
          <p:nvPr>
            <p:ph type="ctrTitle"/>
          </p:nvPr>
        </p:nvSpPr>
        <p:spPr>
          <a:xfrm>
            <a:off x="611187" y="9810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box</a:t>
            </a:r>
            <a:endParaRPr/>
          </a:p>
        </p:txBody>
      </p:sp>
      <p:pic>
        <p:nvPicPr>
          <p:cNvPr id="708" name="Google Shape;708;p9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7762" y="38211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09" name="Google Shape;709;p9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8600" y="37893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10" name="Google Shape;710;p9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08175" y="37893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5" name="Google Shape;715;p94"/>
          <p:cNvSpPr txBox="1">
            <a:spLocks noGrp="1"/>
          </p:cNvSpPr>
          <p:nvPr>
            <p:ph type="ctrTitle"/>
          </p:nvPr>
        </p:nvSpPr>
        <p:spPr>
          <a:xfrm>
            <a:off x="684212" y="17002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fix</a:t>
            </a:r>
            <a:endParaRPr/>
          </a:p>
        </p:txBody>
      </p:sp>
      <p:pic>
        <p:nvPicPr>
          <p:cNvPr id="716" name="Google Shape;716;p9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95962" y="46529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" name="Google Shape;717;p9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47244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18" name="Google Shape;718;p9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39975" y="47244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95"/>
          <p:cNvSpPr txBox="1">
            <a:spLocks noGrp="1"/>
          </p:cNvSpPr>
          <p:nvPr>
            <p:ph type="ctrTitle"/>
          </p:nvPr>
        </p:nvSpPr>
        <p:spPr>
          <a:xfrm>
            <a:off x="684212" y="17002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six</a:t>
            </a:r>
            <a:endParaRPr/>
          </a:p>
        </p:txBody>
      </p:sp>
      <p:pic>
        <p:nvPicPr>
          <p:cNvPr id="724" name="Google Shape;724;p9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11412" y="45656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25" name="Google Shape;725;p9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45656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26" name="Google Shape;726;p9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24525" y="448468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1" name="Google Shape;731;p96"/>
          <p:cNvSpPr txBox="1">
            <a:spLocks noGrp="1"/>
          </p:cNvSpPr>
          <p:nvPr>
            <p:ph type="ctrTitle"/>
          </p:nvPr>
        </p:nvSpPr>
        <p:spPr>
          <a:xfrm>
            <a:off x="622300" y="1989137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sing</a:t>
            </a:r>
            <a:endParaRPr/>
          </a:p>
        </p:txBody>
      </p:sp>
      <p:pic>
        <p:nvPicPr>
          <p:cNvPr id="732" name="Google Shape;732;p9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38650" y="4814887"/>
            <a:ext cx="3449637" cy="325437"/>
          </a:xfrm>
          <a:prstGeom prst="rect">
            <a:avLst/>
          </a:prstGeom>
          <a:noFill/>
          <a:ln>
            <a:noFill/>
          </a:ln>
        </p:spPr>
      </p:pic>
      <p:pic>
        <p:nvPicPr>
          <p:cNvPr id="733" name="Google Shape;733;p9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63887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34" name="Google Shape;734;p9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92275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9" name="Google Shape;739;p97"/>
          <p:cNvSpPr txBox="1">
            <a:spLocks noGrp="1"/>
          </p:cNvSpPr>
          <p:nvPr>
            <p:ph type="ctrTitle"/>
          </p:nvPr>
        </p:nvSpPr>
        <p:spPr>
          <a:xfrm>
            <a:off x="250825" y="2130425"/>
            <a:ext cx="87137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bang</a:t>
            </a:r>
            <a:endParaRPr/>
          </a:p>
        </p:txBody>
      </p:sp>
      <p:pic>
        <p:nvPicPr>
          <p:cNvPr id="740" name="Google Shape;740;p9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48262" y="4881562"/>
            <a:ext cx="338455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41" name="Google Shape;741;p9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16287" y="48815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42" name="Google Shape;742;p9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450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" name="Google Shape;747;p98"/>
          <p:cNvSpPr txBox="1">
            <a:spLocks noGrp="1"/>
          </p:cNvSpPr>
          <p:nvPr>
            <p:ph type="ctrTitle"/>
          </p:nvPr>
        </p:nvSpPr>
        <p:spPr>
          <a:xfrm>
            <a:off x="684212" y="198596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0"/>
              <a:buFont typeface="Comic Sans MS"/>
              <a:buNone/>
            </a:pPr>
            <a:r>
              <a:rPr lang="en-US" sz="25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thing</a:t>
            </a:r>
            <a:endParaRPr/>
          </a:p>
        </p:txBody>
      </p:sp>
      <p:pic>
        <p:nvPicPr>
          <p:cNvPr id="748" name="Google Shape;748;p9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64162" y="4418012"/>
            <a:ext cx="2952750" cy="306387"/>
          </a:xfrm>
          <a:prstGeom prst="rect">
            <a:avLst/>
          </a:prstGeom>
          <a:noFill/>
          <a:ln>
            <a:noFill/>
          </a:ln>
        </p:spPr>
      </p:pic>
      <p:pic>
        <p:nvPicPr>
          <p:cNvPr id="749" name="Google Shape;749;p9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500" y="4418012"/>
            <a:ext cx="677862" cy="677862"/>
          </a:xfrm>
          <a:prstGeom prst="rect">
            <a:avLst/>
          </a:prstGeom>
          <a:noFill/>
          <a:ln>
            <a:noFill/>
          </a:ln>
        </p:spPr>
      </p:pic>
      <p:pic>
        <p:nvPicPr>
          <p:cNvPr id="750" name="Google Shape;750;p9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71550" y="4510087"/>
            <a:ext cx="2995612" cy="2873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99"/>
          <p:cNvSpPr txBox="1">
            <a:spLocks noGrp="1"/>
          </p:cNvSpPr>
          <p:nvPr>
            <p:ph type="ctrTitle"/>
          </p:nvPr>
        </p:nvSpPr>
        <p:spPr>
          <a:xfrm>
            <a:off x="539750" y="1268412"/>
            <a:ext cx="8278812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wing</a:t>
            </a:r>
            <a:endParaRPr/>
          </a:p>
        </p:txBody>
      </p:sp>
      <p:pic>
        <p:nvPicPr>
          <p:cNvPr id="756" name="Google Shape;756;p9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72062" y="4005262"/>
            <a:ext cx="3171825" cy="396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57" name="Google Shape;757;p9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63937" y="39338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58" name="Google Shape;758;p9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19250" y="39338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3" name="Google Shape;763;p100"/>
          <p:cNvSpPr txBox="1">
            <a:spLocks noGrp="1"/>
          </p:cNvSpPr>
          <p:nvPr>
            <p:ph type="title"/>
          </p:nvPr>
        </p:nvSpPr>
        <p:spPr>
          <a:xfrm>
            <a:off x="611187" y="27813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0"/>
              <a:buFont typeface="Calibri"/>
              <a:buNone/>
            </a:pP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1:7</a:t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words</a:t>
            </a:r>
            <a:endParaRPr/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" name="Google Shape;768;p101"/>
          <p:cNvSpPr txBox="1">
            <a:spLocks noGrp="1"/>
          </p:cNvSpPr>
          <p:nvPr>
            <p:ph type="ctrTitle"/>
          </p:nvPr>
        </p:nvSpPr>
        <p:spPr>
          <a:xfrm>
            <a:off x="684212" y="17129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bell</a:t>
            </a:r>
            <a:endParaRPr/>
          </a:p>
        </p:txBody>
      </p:sp>
      <p:pic>
        <p:nvPicPr>
          <p:cNvPr id="769" name="Google Shape;769;p10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84887" y="4652962"/>
            <a:ext cx="1582737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70" name="Google Shape;770;p10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500" y="47482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71" name="Google Shape;771;p10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4075" y="47974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6" name="Google Shape;776;p102"/>
          <p:cNvSpPr txBox="1">
            <a:spLocks noGrp="1"/>
          </p:cNvSpPr>
          <p:nvPr>
            <p:ph type="ctrTitle"/>
          </p:nvPr>
        </p:nvSpPr>
        <p:spPr>
          <a:xfrm>
            <a:off x="611187" y="7651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well</a:t>
            </a:r>
            <a:endParaRPr/>
          </a:p>
        </p:txBody>
      </p:sp>
      <p:pic>
        <p:nvPicPr>
          <p:cNvPr id="777" name="Google Shape;777;p10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7762" y="3690937"/>
            <a:ext cx="143986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78" name="Google Shape;778;p10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500" y="36909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79" name="Google Shape;779;p10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08175" y="36877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4" name="Google Shape;784;p103"/>
          <p:cNvSpPr txBox="1">
            <a:spLocks noGrp="1"/>
          </p:cNvSpPr>
          <p:nvPr>
            <p:ph type="ctrTitle"/>
          </p:nvPr>
        </p:nvSpPr>
        <p:spPr>
          <a:xfrm>
            <a:off x="71437" y="1268412"/>
            <a:ext cx="9072562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mess</a:t>
            </a:r>
            <a:endParaRPr/>
          </a:p>
        </p:txBody>
      </p:sp>
      <p:pic>
        <p:nvPicPr>
          <p:cNvPr id="785" name="Google Shape;785;p10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79837" y="426878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86" name="Google Shape;786;p10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450" y="41878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87" name="Google Shape;787;p10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56287" y="4149725"/>
            <a:ext cx="296386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2" name="Google Shape;792;p104"/>
          <p:cNvSpPr txBox="1">
            <a:spLocks noGrp="1"/>
          </p:cNvSpPr>
          <p:nvPr>
            <p:ph type="ctrTitle"/>
          </p:nvPr>
        </p:nvSpPr>
        <p:spPr>
          <a:xfrm>
            <a:off x="684212" y="14843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0"/>
              <a:buFont typeface="Comic Sans MS"/>
              <a:buNone/>
            </a:pPr>
            <a:r>
              <a:rPr lang="en-US" sz="25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thing</a:t>
            </a:r>
            <a:endParaRPr/>
          </a:p>
        </p:txBody>
      </p:sp>
      <p:pic>
        <p:nvPicPr>
          <p:cNvPr id="793" name="Google Shape;793;p10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64162" y="3949700"/>
            <a:ext cx="2663825" cy="433387"/>
          </a:xfrm>
          <a:prstGeom prst="rect">
            <a:avLst/>
          </a:prstGeom>
          <a:noFill/>
          <a:ln>
            <a:noFill/>
          </a:ln>
        </p:spPr>
      </p:pic>
      <p:pic>
        <p:nvPicPr>
          <p:cNvPr id="794" name="Google Shape;794;p10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11637" y="3895725"/>
            <a:ext cx="647700" cy="64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5" name="Google Shape;795;p10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450" y="4022725"/>
            <a:ext cx="2736850" cy="4143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" name="Google Shape;800;p105"/>
          <p:cNvSpPr txBox="1">
            <a:spLocks noGrp="1"/>
          </p:cNvSpPr>
          <p:nvPr>
            <p:ph type="ctrTitle"/>
          </p:nvPr>
        </p:nvSpPr>
        <p:spPr>
          <a:xfrm>
            <a:off x="250825" y="1196975"/>
            <a:ext cx="8278812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0"/>
              <a:buFont typeface="Comic Sans MS"/>
              <a:buNone/>
            </a:pPr>
            <a:r>
              <a:rPr lang="en-US" sz="25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think</a:t>
            </a:r>
            <a:endParaRPr/>
          </a:p>
        </p:txBody>
      </p:sp>
      <p:pic>
        <p:nvPicPr>
          <p:cNvPr id="801" name="Google Shape;801;p10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16012" y="3705225"/>
            <a:ext cx="273526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02" name="Google Shape;802;p10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37052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03" name="Google Shape;803;p10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2725" y="3687762"/>
            <a:ext cx="2879725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" name="Google Shape;808;p106"/>
          <p:cNvSpPr txBox="1">
            <a:spLocks noGrp="1"/>
          </p:cNvSpPr>
          <p:nvPr>
            <p:ph type="ctrTitle"/>
          </p:nvPr>
        </p:nvSpPr>
        <p:spPr>
          <a:xfrm>
            <a:off x="468312" y="1268412"/>
            <a:ext cx="82057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wink</a:t>
            </a:r>
            <a:endParaRPr/>
          </a:p>
        </p:txBody>
      </p:sp>
      <p:pic>
        <p:nvPicPr>
          <p:cNvPr id="809" name="Google Shape;809;p10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87900" y="3970337"/>
            <a:ext cx="3887787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10" name="Google Shape;810;p10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19475" y="39957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11" name="Google Shape;811;p10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76375" y="399573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6" name="Google Shape;816;p107"/>
          <p:cNvSpPr txBox="1">
            <a:spLocks noGrp="1"/>
          </p:cNvSpPr>
          <p:nvPr>
            <p:ph type="ctrTitle"/>
          </p:nvPr>
        </p:nvSpPr>
        <p:spPr>
          <a:xfrm>
            <a:off x="684212" y="10525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blob</a:t>
            </a:r>
            <a:endParaRPr/>
          </a:p>
        </p:txBody>
      </p:sp>
      <p:pic>
        <p:nvPicPr>
          <p:cNvPr id="817" name="Google Shape;817;p10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16462" y="38925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18" name="Google Shape;818;p10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63887" y="38544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19" name="Google Shape;819;p10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59562" y="38925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20" name="Google Shape;820;p10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47812" y="386873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5" name="Google Shape;825;p108"/>
          <p:cNvSpPr txBox="1">
            <a:spLocks noGrp="1"/>
          </p:cNvSpPr>
          <p:nvPr>
            <p:ph type="ctrTitle"/>
          </p:nvPr>
        </p:nvSpPr>
        <p:spPr>
          <a:xfrm>
            <a:off x="395287" y="981075"/>
            <a:ext cx="820737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brat</a:t>
            </a:r>
            <a:endParaRPr/>
          </a:p>
        </p:txBody>
      </p:sp>
      <p:pic>
        <p:nvPicPr>
          <p:cNvPr id="826" name="Google Shape;826;p10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2725" y="38830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27" name="Google Shape;827;p10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64387" y="38766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28" name="Google Shape;828;p10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87675" y="38830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29" name="Google Shape;829;p10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31912" y="385445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4" name="Google Shape;834;p109"/>
          <p:cNvSpPr txBox="1">
            <a:spLocks noGrp="1"/>
          </p:cNvSpPr>
          <p:nvPr>
            <p:ph type="ctrTitle"/>
          </p:nvPr>
        </p:nvSpPr>
        <p:spPr>
          <a:xfrm>
            <a:off x="250825" y="2130425"/>
            <a:ext cx="885825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drop</a:t>
            </a:r>
            <a:endParaRPr/>
          </a:p>
        </p:txBody>
      </p:sp>
      <p:pic>
        <p:nvPicPr>
          <p:cNvPr id="835" name="Google Shape;835;p10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96187" y="4983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36" name="Google Shape;836;p10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19700" y="50133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37" name="Google Shape;837;p10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16237" y="50149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38" name="Google Shape;838;p10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58887" y="50133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3" name="Google Shape;843;p110"/>
          <p:cNvSpPr txBox="1">
            <a:spLocks noGrp="1"/>
          </p:cNvSpPr>
          <p:nvPr>
            <p:ph type="ctrTitle"/>
          </p:nvPr>
        </p:nvSpPr>
        <p:spPr>
          <a:xfrm>
            <a:off x="611187" y="6921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drip</a:t>
            </a:r>
            <a:endParaRPr/>
          </a:p>
        </p:txBody>
      </p:sp>
      <p:pic>
        <p:nvPicPr>
          <p:cNvPr id="844" name="Google Shape;844;p1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48487" y="34798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45" name="Google Shape;845;p1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59362" y="34798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46" name="Google Shape;846;p1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95637" y="35004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47" name="Google Shape;847;p1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47812" y="350043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" name="Google Shape;852;p111"/>
          <p:cNvSpPr txBox="1">
            <a:spLocks noGrp="1"/>
          </p:cNvSpPr>
          <p:nvPr>
            <p:ph type="ctrTitle"/>
          </p:nvPr>
        </p:nvSpPr>
        <p:spPr>
          <a:xfrm>
            <a:off x="611187" y="6921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clip</a:t>
            </a:r>
            <a:endParaRPr/>
          </a:p>
        </p:txBody>
      </p:sp>
      <p:pic>
        <p:nvPicPr>
          <p:cNvPr id="853" name="Google Shape;853;p1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00787" y="36068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54" name="Google Shape;854;p1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32325" y="36068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55" name="Google Shape;855;p1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92500" y="36449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56" name="Google Shape;856;p1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51050" y="36449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1" name="Google Shape;861;p112"/>
          <p:cNvSpPr txBox="1">
            <a:spLocks noGrp="1"/>
          </p:cNvSpPr>
          <p:nvPr>
            <p:ph type="ctrTitle"/>
          </p:nvPr>
        </p:nvSpPr>
        <p:spPr>
          <a:xfrm>
            <a:off x="34925" y="1052512"/>
            <a:ext cx="910907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from</a:t>
            </a:r>
            <a:endParaRPr/>
          </a:p>
        </p:txBody>
      </p:sp>
      <p:pic>
        <p:nvPicPr>
          <p:cNvPr id="862" name="Google Shape;862;p1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1500" y="422116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63" name="Google Shape;863;p1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48487" y="422116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64" name="Google Shape;864;p1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27537" y="417195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65" name="Google Shape;865;p1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4075" y="4221162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" name="Google Shape;870;p113"/>
          <p:cNvSpPr txBox="1">
            <a:spLocks noGrp="1"/>
          </p:cNvSpPr>
          <p:nvPr>
            <p:ph type="ctrTitle"/>
          </p:nvPr>
        </p:nvSpPr>
        <p:spPr>
          <a:xfrm>
            <a:off x="306387" y="1090612"/>
            <a:ext cx="820737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frog</a:t>
            </a:r>
            <a:endParaRPr/>
          </a:p>
        </p:txBody>
      </p:sp>
      <p:pic>
        <p:nvPicPr>
          <p:cNvPr id="871" name="Google Shape;871;p1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48487" y="486886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72" name="Google Shape;872;p1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87900" y="422275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73" name="Google Shape;873;p1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55875" y="422275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74" name="Google Shape;874;p1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7087" y="4219575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9" name="Google Shape;879;p114"/>
          <p:cNvSpPr txBox="1">
            <a:spLocks noGrp="1"/>
          </p:cNvSpPr>
          <p:nvPr>
            <p:ph type="ctrTitle"/>
          </p:nvPr>
        </p:nvSpPr>
        <p:spPr>
          <a:xfrm>
            <a:off x="685800" y="155892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flag</a:t>
            </a:r>
            <a:endParaRPr/>
          </a:p>
        </p:txBody>
      </p:sp>
      <p:pic>
        <p:nvPicPr>
          <p:cNvPr id="880" name="Google Shape;880;p1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87675" y="45815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81" name="Google Shape;881;p1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43662" y="537368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82" name="Google Shape;882;p1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24400" y="454183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83" name="Google Shape;883;p1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03350" y="4581525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8" name="Google Shape;888;p115"/>
          <p:cNvSpPr txBox="1">
            <a:spLocks noGrp="1"/>
          </p:cNvSpPr>
          <p:nvPr>
            <p:ph type="ctrTitle"/>
          </p:nvPr>
        </p:nvSpPr>
        <p:spPr>
          <a:xfrm>
            <a:off x="684212" y="1557337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flop</a:t>
            </a:r>
            <a:endParaRPr/>
          </a:p>
        </p:txBody>
      </p:sp>
      <p:pic>
        <p:nvPicPr>
          <p:cNvPr id="889" name="Google Shape;889;p1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04025" y="464661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90" name="Google Shape;890;p1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24400" y="47212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91" name="Google Shape;891;p1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59112" y="47212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92" name="Google Shape;892;p1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31912" y="4675187"/>
            <a:ext cx="933450" cy="93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7" name="Google Shape;897;p116"/>
          <p:cNvSpPr txBox="1">
            <a:spLocks noGrp="1"/>
          </p:cNvSpPr>
          <p:nvPr>
            <p:ph type="ctrTitle"/>
          </p:nvPr>
        </p:nvSpPr>
        <p:spPr>
          <a:xfrm>
            <a:off x="684212" y="1125537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grin</a:t>
            </a:r>
            <a:endParaRPr/>
          </a:p>
        </p:txBody>
      </p:sp>
      <p:pic>
        <p:nvPicPr>
          <p:cNvPr id="898" name="Google Shape;898;p1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76375" y="47974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99" name="Google Shape;899;p1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24212" y="401637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00" name="Google Shape;900;p1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38725" y="401637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01" name="Google Shape;901;p1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88125" y="3997325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6" name="Google Shape;906;p117"/>
          <p:cNvSpPr txBox="1">
            <a:spLocks noGrp="1"/>
          </p:cNvSpPr>
          <p:nvPr>
            <p:ph type="ctrTitle"/>
          </p:nvPr>
        </p:nvSpPr>
        <p:spPr>
          <a:xfrm>
            <a:off x="684212" y="908050"/>
            <a:ext cx="82057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gran</a:t>
            </a:r>
            <a:endParaRPr/>
          </a:p>
        </p:txBody>
      </p:sp>
      <p:pic>
        <p:nvPicPr>
          <p:cNvPr id="907" name="Google Shape;907;p1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80287" y="39338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08" name="Google Shape;908;p1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2725" y="385127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09" name="Google Shape;909;p1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16237" y="385127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10" name="Google Shape;910;p1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450" y="4652962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5" name="Google Shape;915;p118"/>
          <p:cNvSpPr txBox="1">
            <a:spLocks noGrp="1"/>
          </p:cNvSpPr>
          <p:nvPr>
            <p:ph type="ctrTitle"/>
          </p:nvPr>
        </p:nvSpPr>
        <p:spPr>
          <a:xfrm>
            <a:off x="0" y="836612"/>
            <a:ext cx="91440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pram</a:t>
            </a:r>
            <a:endParaRPr/>
          </a:p>
        </p:txBody>
      </p:sp>
      <p:pic>
        <p:nvPicPr>
          <p:cNvPr id="916" name="Google Shape;916;p1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35825" y="377190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17" name="Google Shape;917;p1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08525" y="372427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18" name="Google Shape;918;p1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5512" y="364966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19" name="Google Shape;919;p1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71550" y="3544887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4" name="Google Shape;924;p119"/>
          <p:cNvSpPr txBox="1">
            <a:spLocks noGrp="1"/>
          </p:cNvSpPr>
          <p:nvPr>
            <p:ph type="ctrTitle"/>
          </p:nvPr>
        </p:nvSpPr>
        <p:spPr>
          <a:xfrm>
            <a:off x="468312" y="1268412"/>
            <a:ext cx="82057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prop</a:t>
            </a:r>
            <a:endParaRPr/>
          </a:p>
        </p:txBody>
      </p:sp>
      <p:pic>
        <p:nvPicPr>
          <p:cNvPr id="925" name="Google Shape;925;p1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00337" y="395763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26" name="Google Shape;926;p1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03350" y="39338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27" name="Google Shape;927;p1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80287" y="39719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28" name="Google Shape;928;p1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38725" y="4005262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3" name="Google Shape;933;p120"/>
          <p:cNvSpPr txBox="1">
            <a:spLocks noGrp="1"/>
          </p:cNvSpPr>
          <p:nvPr>
            <p:ph type="ctrTitle"/>
          </p:nvPr>
        </p:nvSpPr>
        <p:spPr>
          <a:xfrm>
            <a:off x="684212" y="1125537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slip</a:t>
            </a:r>
            <a:endParaRPr/>
          </a:p>
        </p:txBody>
      </p:sp>
      <p:pic>
        <p:nvPicPr>
          <p:cNvPr id="934" name="Google Shape;934;p1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19475" y="394811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35" name="Google Shape;935;p1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56125" y="392747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36" name="Google Shape;936;p1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43662" y="39973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37" name="Google Shape;937;p1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79612" y="4059237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" name="Google Shape;942;p121"/>
          <p:cNvSpPr txBox="1">
            <a:spLocks noGrp="1"/>
          </p:cNvSpPr>
          <p:nvPr>
            <p:ph type="ctrTitle"/>
          </p:nvPr>
        </p:nvSpPr>
        <p:spPr>
          <a:xfrm>
            <a:off x="685800" y="123666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slid</a:t>
            </a:r>
            <a:endParaRPr/>
          </a:p>
        </p:txBody>
      </p:sp>
      <p:pic>
        <p:nvPicPr>
          <p:cNvPr id="943" name="Google Shape;943;p1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48037" y="415290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44" name="Google Shape;944;p1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7762" y="412273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45" name="Google Shape;945;p1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43437" y="41116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46" name="Google Shape;946;p1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35150" y="4122737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1" name="Google Shape;951;p122"/>
          <p:cNvSpPr txBox="1">
            <a:spLocks noGrp="1"/>
          </p:cNvSpPr>
          <p:nvPr>
            <p:ph type="ctrTitle"/>
          </p:nvPr>
        </p:nvSpPr>
        <p:spPr>
          <a:xfrm>
            <a:off x="684212" y="14843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skid</a:t>
            </a:r>
            <a:endParaRPr/>
          </a:p>
        </p:txBody>
      </p:sp>
      <p:pic>
        <p:nvPicPr>
          <p:cNvPr id="952" name="Google Shape;952;p1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48487" y="448945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53" name="Google Shape;953;p1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91125" y="448945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54" name="Google Shape;954;p1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44875" y="444500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55" name="Google Shape;955;p1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03350" y="4456112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0" name="Google Shape;960;p123"/>
          <p:cNvSpPr txBox="1">
            <a:spLocks noGrp="1"/>
          </p:cNvSpPr>
          <p:nvPr>
            <p:ph type="ctrTitle"/>
          </p:nvPr>
        </p:nvSpPr>
        <p:spPr>
          <a:xfrm>
            <a:off x="684212" y="14128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trip</a:t>
            </a:r>
            <a:endParaRPr/>
          </a:p>
        </p:txBody>
      </p:sp>
      <p:pic>
        <p:nvPicPr>
          <p:cNvPr id="961" name="Google Shape;961;p1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04025" y="448468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62" name="Google Shape;962;p1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59337" y="448945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63" name="Google Shape;963;p1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87675" y="456723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64" name="Google Shape;964;p1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19250" y="4508500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9" name="Google Shape;969;p124"/>
          <p:cNvSpPr txBox="1">
            <a:spLocks noGrp="1"/>
          </p:cNvSpPr>
          <p:nvPr>
            <p:ph type="ctrTitle"/>
          </p:nvPr>
        </p:nvSpPr>
        <p:spPr>
          <a:xfrm>
            <a:off x="323850" y="1052512"/>
            <a:ext cx="856932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best</a:t>
            </a:r>
            <a:endParaRPr/>
          </a:p>
        </p:txBody>
      </p:sp>
      <p:pic>
        <p:nvPicPr>
          <p:cNvPr id="970" name="Google Shape;970;p1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51725" y="400526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71" name="Google Shape;971;p1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80062" y="400526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72" name="Google Shape;972;p1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76625" y="395763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73" name="Google Shape;973;p1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58887" y="3938587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8" name="Google Shape;978;p125"/>
          <p:cNvSpPr txBox="1">
            <a:spLocks noGrp="1"/>
          </p:cNvSpPr>
          <p:nvPr>
            <p:ph type="ctrTitle"/>
          </p:nvPr>
        </p:nvSpPr>
        <p:spPr>
          <a:xfrm>
            <a:off x="684212" y="14128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test</a:t>
            </a:r>
            <a:endParaRPr/>
          </a:p>
        </p:txBody>
      </p:sp>
      <p:pic>
        <p:nvPicPr>
          <p:cNvPr id="979" name="Google Shape;979;p1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92950" y="450056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80" name="Google Shape;980;p1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64162" y="443706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81" name="Google Shape;981;p1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24225" y="450850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82" name="Google Shape;982;p1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58887" y="4508500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7" name="Google Shape;987;p126"/>
          <p:cNvSpPr txBox="1">
            <a:spLocks noGrp="1"/>
          </p:cNvSpPr>
          <p:nvPr>
            <p:ph type="ctrTitle"/>
          </p:nvPr>
        </p:nvSpPr>
        <p:spPr>
          <a:xfrm>
            <a:off x="250825" y="2130425"/>
            <a:ext cx="889317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bend</a:t>
            </a:r>
            <a:endParaRPr/>
          </a:p>
        </p:txBody>
      </p:sp>
      <p:pic>
        <p:nvPicPr>
          <p:cNvPr id="988" name="Google Shape;988;p1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40650" y="52292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89" name="Google Shape;989;p1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80062" y="52292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90" name="Google Shape;990;p1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92500" y="52292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91" name="Google Shape;991;p1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7087" y="5300662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6" name="Google Shape;996;p127"/>
          <p:cNvSpPr txBox="1">
            <a:spLocks noGrp="1"/>
          </p:cNvSpPr>
          <p:nvPr>
            <p:ph type="ctrTitle"/>
          </p:nvPr>
        </p:nvSpPr>
        <p:spPr>
          <a:xfrm>
            <a:off x="250825" y="908050"/>
            <a:ext cx="87137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jump</a:t>
            </a:r>
            <a:endParaRPr/>
          </a:p>
        </p:txBody>
      </p:sp>
      <p:pic>
        <p:nvPicPr>
          <p:cNvPr id="997" name="Google Shape;997;p1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40650" y="39338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98" name="Google Shape;998;p1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59337" y="39338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99" name="Google Shape;999;p1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84437" y="385921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0" name="Google Shape;1000;p1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1187" y="4797425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5" name="Google Shape;1005;p128"/>
          <p:cNvSpPr txBox="1">
            <a:spLocks noGrp="1"/>
          </p:cNvSpPr>
          <p:nvPr>
            <p:ph type="ctrTitle"/>
          </p:nvPr>
        </p:nvSpPr>
        <p:spPr>
          <a:xfrm>
            <a:off x="250825" y="1341437"/>
            <a:ext cx="889317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send</a:t>
            </a:r>
            <a:endParaRPr/>
          </a:p>
        </p:txBody>
      </p:sp>
      <p:pic>
        <p:nvPicPr>
          <p:cNvPr id="1006" name="Google Shape;1006;p1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08850" y="42386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7" name="Google Shape;1007;p1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2725" y="424338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8" name="Google Shape;1008;p1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71825" y="42386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9" name="Google Shape;1009;p1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2987" y="4238625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4" name="Google Shape;1014;p129"/>
          <p:cNvSpPr txBox="1">
            <a:spLocks noGrp="1"/>
          </p:cNvSpPr>
          <p:nvPr>
            <p:ph type="ctrTitle"/>
          </p:nvPr>
        </p:nvSpPr>
        <p:spPr>
          <a:xfrm>
            <a:off x="107950" y="692150"/>
            <a:ext cx="903605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0"/>
              <a:buFont typeface="Comic Sans MS"/>
              <a:buNone/>
            </a:pPr>
            <a:r>
              <a:rPr lang="en-US" sz="25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dress</a:t>
            </a:r>
            <a:endParaRPr/>
          </a:p>
        </p:txBody>
      </p:sp>
      <p:pic>
        <p:nvPicPr>
          <p:cNvPr id="1015" name="Google Shape;1015;p1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11862" y="3587750"/>
            <a:ext cx="2808287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6" name="Google Shape;1016;p1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363378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7" name="Google Shape;1017;p1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55875" y="358775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8" name="Google Shape;1018;p1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2987" y="3587750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3" name="Google Shape;1023;p130"/>
          <p:cNvSpPr txBox="1">
            <a:spLocks noGrp="1"/>
          </p:cNvSpPr>
          <p:nvPr>
            <p:ph type="ctrTitle"/>
          </p:nvPr>
        </p:nvSpPr>
        <p:spPr>
          <a:xfrm>
            <a:off x="0" y="692150"/>
            <a:ext cx="91440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0"/>
              <a:buFont typeface="Comic Sans MS"/>
              <a:buNone/>
            </a:pPr>
            <a:r>
              <a:rPr lang="en-US" sz="23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kitten</a:t>
            </a:r>
            <a:endParaRPr/>
          </a:p>
        </p:txBody>
      </p:sp>
      <p:pic>
        <p:nvPicPr>
          <p:cNvPr id="1024" name="Google Shape;1024;p1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19475" y="3443287"/>
            <a:ext cx="2160587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5" name="Google Shape;1025;p1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84887" y="358616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Google Shape;1026;p1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96187" y="365125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Google Shape;1027;p1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4075" y="344328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8" name="Google Shape;1028;p1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7087" y="3409950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Google Shape;1033;p131"/>
          <p:cNvSpPr txBox="1">
            <a:spLocks noGrp="1"/>
          </p:cNvSpPr>
          <p:nvPr>
            <p:ph type="ctrTitle"/>
          </p:nvPr>
        </p:nvSpPr>
        <p:spPr>
          <a:xfrm>
            <a:off x="-180975" y="908050"/>
            <a:ext cx="954087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0"/>
              <a:buFont typeface="Comic Sans MS"/>
              <a:buNone/>
            </a:pPr>
            <a:r>
              <a:rPr lang="en-US" sz="2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kitchen</a:t>
            </a:r>
            <a:endParaRPr/>
          </a:p>
        </p:txBody>
      </p:sp>
      <p:pic>
        <p:nvPicPr>
          <p:cNvPr id="1034" name="Google Shape;1034;p1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956550" y="327501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5" name="Google Shape;1035;p1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32587" y="327501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6" name="Google Shape;1036;p1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90950" y="3275012"/>
            <a:ext cx="2509837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7" name="Google Shape;1037;p1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27312" y="328771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8" name="Google Shape;1038;p1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47812" y="328771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9" name="Google Shape;1039;p1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8312" y="3287712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" name="Google Shape;1044;p132"/>
          <p:cNvSpPr txBox="1">
            <a:spLocks noGrp="1"/>
          </p:cNvSpPr>
          <p:nvPr>
            <p:ph type="ctrTitle"/>
          </p:nvPr>
        </p:nvSpPr>
        <p:spPr>
          <a:xfrm>
            <a:off x="0" y="981075"/>
            <a:ext cx="89296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0"/>
              <a:buFont typeface="Comic Sans MS"/>
              <a:buNone/>
            </a:pPr>
            <a:r>
              <a:rPr lang="en-US" sz="25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comic</a:t>
            </a:r>
            <a:endParaRPr/>
          </a:p>
        </p:txBody>
      </p:sp>
      <p:pic>
        <p:nvPicPr>
          <p:cNvPr id="1045" name="Google Shape;1045;p1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11637" y="37052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6" name="Google Shape;1046;p1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84887" y="381000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7" name="Google Shape;1047;p1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51725" y="391318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8" name="Google Shape;1048;p1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39975" y="374808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9" name="Google Shape;1049;p1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00112" y="3705225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" name="Google Shape;1054;p133"/>
          <p:cNvSpPr txBox="1">
            <a:spLocks noGrp="1"/>
          </p:cNvSpPr>
          <p:nvPr>
            <p:ph type="ctrTitle"/>
          </p:nvPr>
        </p:nvSpPr>
        <p:spPr>
          <a:xfrm>
            <a:off x="539750" y="8366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seven</a:t>
            </a:r>
            <a:endParaRPr/>
          </a:p>
        </p:txBody>
      </p:sp>
      <p:pic>
        <p:nvPicPr>
          <p:cNvPr id="1055" name="Google Shape;1055;p1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95737" y="32845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6" name="Google Shape;1056;p1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08625" y="32845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7" name="Google Shape;1057;p1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19925" y="32035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8" name="Google Shape;1058;p1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27312" y="32035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9" name="Google Shape;1059;p1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2987" y="320357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" name="Google Shape;1064;p134"/>
          <p:cNvSpPr txBox="1">
            <a:spLocks noGrp="1"/>
          </p:cNvSpPr>
          <p:nvPr>
            <p:ph type="ctrTitle"/>
          </p:nvPr>
        </p:nvSpPr>
        <p:spPr>
          <a:xfrm>
            <a:off x="611187" y="5492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given</a:t>
            </a:r>
            <a:endParaRPr/>
          </a:p>
        </p:txBody>
      </p:sp>
      <p:pic>
        <p:nvPicPr>
          <p:cNvPr id="1065" name="Google Shape;1065;p1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59562" y="33575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6" name="Google Shape;1066;p1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2725" y="33575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7" name="Google Shape;1067;p1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30650" y="33575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8" name="Google Shape;1068;p1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71775" y="35083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9" name="Google Shape;1069;p13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19250" y="350837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4" name="Google Shape;1074;p135"/>
          <p:cNvSpPr txBox="1">
            <a:spLocks noGrp="1"/>
          </p:cNvSpPr>
          <p:nvPr>
            <p:ph type="ctrTitle"/>
          </p:nvPr>
        </p:nvSpPr>
        <p:spPr>
          <a:xfrm>
            <a:off x="611187" y="5492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robin</a:t>
            </a:r>
            <a:endParaRPr/>
          </a:p>
        </p:txBody>
      </p:sp>
      <p:pic>
        <p:nvPicPr>
          <p:cNvPr id="1075" name="Google Shape;1075;p1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48487" y="322738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6" name="Google Shape;1076;p1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51500" y="32829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7" name="Google Shape;1077;p1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7837" y="32623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8" name="Google Shape;1078;p1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71775" y="33559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9" name="Google Shape;1079;p1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2987" y="326231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4" name="Google Shape;1084;p136"/>
          <p:cNvSpPr txBox="1">
            <a:spLocks noGrp="1"/>
          </p:cNvSpPr>
          <p:nvPr>
            <p:ph type="ctrTitle"/>
          </p:nvPr>
        </p:nvSpPr>
        <p:spPr>
          <a:xfrm>
            <a:off x="0" y="404812"/>
            <a:ext cx="91440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0"/>
              <a:buFont typeface="Comic Sans MS"/>
              <a:buNone/>
            </a:pPr>
            <a:r>
              <a:rPr lang="en-US" sz="24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lemon</a:t>
            </a:r>
            <a:endParaRPr/>
          </a:p>
        </p:txBody>
      </p:sp>
      <p:pic>
        <p:nvPicPr>
          <p:cNvPr id="1085" name="Google Shape;1085;p1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51725" y="33099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6" name="Google Shape;1086;p1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67400" y="33099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7" name="Google Shape;1087;p1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84600" y="33099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8" name="Google Shape;1088;p1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35150" y="31575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9" name="Google Shape;1089;p1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8312" y="315753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4" name="Google Shape;1094;p137"/>
          <p:cNvSpPr txBox="1">
            <a:spLocks noGrp="1"/>
          </p:cNvSpPr>
          <p:nvPr>
            <p:ph type="ctrTitle"/>
          </p:nvPr>
        </p:nvSpPr>
        <p:spPr>
          <a:xfrm>
            <a:off x="179387" y="1122362"/>
            <a:ext cx="878363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ribbon</a:t>
            </a:r>
            <a:endParaRPr/>
          </a:p>
        </p:txBody>
      </p:sp>
      <p:pic>
        <p:nvPicPr>
          <p:cNvPr id="1095" name="Google Shape;1095;p1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19250" y="36385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6" name="Google Shape;1096;p1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3850" y="36385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7" name="Google Shape;1097;p1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16237" y="3676650"/>
            <a:ext cx="295116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8" name="Google Shape;1098;p1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7762" y="37179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9" name="Google Shape;1099;p1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67625" y="371633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4" name="Google Shape;1104;p138"/>
          <p:cNvSpPr txBox="1">
            <a:spLocks noGrp="1"/>
          </p:cNvSpPr>
          <p:nvPr>
            <p:ph type="ctrTitle"/>
          </p:nvPr>
        </p:nvSpPr>
        <p:spPr>
          <a:xfrm>
            <a:off x="107950" y="1844675"/>
            <a:ext cx="8856662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button</a:t>
            </a:r>
            <a:endParaRPr/>
          </a:p>
        </p:txBody>
      </p:sp>
      <p:pic>
        <p:nvPicPr>
          <p:cNvPr id="1105" name="Google Shape;1105;p1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51275" y="4303712"/>
            <a:ext cx="18732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6" name="Google Shape;1106;p1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7762" y="42592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7" name="Google Shape;1107;p1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40650" y="4259262"/>
            <a:ext cx="938212" cy="93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8" name="Google Shape;1108;p1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5512" y="42878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9" name="Google Shape;1109;p1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9750" y="428783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4" name="Google Shape;1114;p139"/>
          <p:cNvSpPr txBox="1">
            <a:spLocks noGrp="1"/>
          </p:cNvSpPr>
          <p:nvPr>
            <p:ph type="ctrTitle"/>
          </p:nvPr>
        </p:nvSpPr>
        <p:spPr>
          <a:xfrm>
            <a:off x="250825" y="2130425"/>
            <a:ext cx="87137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jacket</a:t>
            </a:r>
            <a:endParaRPr/>
          </a:p>
        </p:txBody>
      </p:sp>
      <p:pic>
        <p:nvPicPr>
          <p:cNvPr id="1115" name="Google Shape;1115;p1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40650" y="47164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6" name="Google Shape;1116;p1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72225" y="4716462"/>
            <a:ext cx="938212" cy="93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7" name="Google Shape;1117;p1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89325" y="4641850"/>
            <a:ext cx="245110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8" name="Google Shape;1118;p1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79612" y="46339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9" name="Google Shape;1119;p1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8312" y="51863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4" name="Google Shape;1124;p140"/>
          <p:cNvSpPr txBox="1">
            <a:spLocks noGrp="1"/>
          </p:cNvSpPr>
          <p:nvPr>
            <p:ph type="ctrTitle"/>
          </p:nvPr>
        </p:nvSpPr>
        <p:spPr>
          <a:xfrm>
            <a:off x="79375" y="1268412"/>
            <a:ext cx="903763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pocket</a:t>
            </a:r>
            <a:endParaRPr/>
          </a:p>
        </p:txBody>
      </p:sp>
      <p:pic>
        <p:nvPicPr>
          <p:cNvPr id="1125" name="Google Shape;1125;p1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85112" y="38290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6" name="Google Shape;1126;p1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88125" y="38084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7" name="Google Shape;1127;p1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94075" y="4089400"/>
            <a:ext cx="2978150" cy="628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8" name="Google Shape;1128;p1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51050" y="38274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9" name="Google Shape;1129;p1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5650" y="3827462"/>
            <a:ext cx="938212" cy="939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4" name="Google Shape;1134;p141"/>
          <p:cNvSpPr txBox="1">
            <a:spLocks noGrp="1"/>
          </p:cNvSpPr>
          <p:nvPr>
            <p:ph type="ctrTitle"/>
          </p:nvPr>
        </p:nvSpPr>
        <p:spPr>
          <a:xfrm>
            <a:off x="168275" y="1052512"/>
            <a:ext cx="8964612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packet</a:t>
            </a:r>
            <a:endParaRPr/>
          </a:p>
        </p:txBody>
      </p:sp>
      <p:pic>
        <p:nvPicPr>
          <p:cNvPr id="1135" name="Google Shape;1135;p1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85112" y="3784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6" name="Google Shape;1136;p1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32587" y="3840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7" name="Google Shape;1137;p1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92525" y="3949700"/>
            <a:ext cx="2817812" cy="6080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8" name="Google Shape;1138;p1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5512" y="38131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9" name="Google Shape;1139;p1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7087" y="381317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4" name="Google Shape;1144;p142"/>
          <p:cNvSpPr txBox="1">
            <a:spLocks noGrp="1"/>
          </p:cNvSpPr>
          <p:nvPr>
            <p:ph type="ctrTitle"/>
          </p:nvPr>
        </p:nvSpPr>
        <p:spPr>
          <a:xfrm>
            <a:off x="468312" y="1844675"/>
            <a:ext cx="827722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ticket</a:t>
            </a:r>
            <a:endParaRPr/>
          </a:p>
        </p:txBody>
      </p:sp>
      <p:pic>
        <p:nvPicPr>
          <p:cNvPr id="1145" name="Google Shape;1145;p1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24750" y="437038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6" name="Google Shape;1146;p1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00787" y="44307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7" name="Google Shape;1147;p1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06775" y="4502150"/>
            <a:ext cx="2533650" cy="7953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8" name="Google Shape;1148;p1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5512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9" name="Google Shape;1149;p1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71550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Google Shape;1154;p143"/>
          <p:cNvSpPr txBox="1">
            <a:spLocks noGrp="1"/>
          </p:cNvSpPr>
          <p:nvPr>
            <p:ph type="ctrTitle"/>
          </p:nvPr>
        </p:nvSpPr>
        <p:spPr>
          <a:xfrm>
            <a:off x="0" y="1196975"/>
            <a:ext cx="89296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rocket</a:t>
            </a:r>
            <a:endParaRPr/>
          </a:p>
        </p:txBody>
      </p:sp>
      <p:pic>
        <p:nvPicPr>
          <p:cNvPr id="1155" name="Google Shape;1155;p1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67625" y="37242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6" name="Google Shape;1156;p1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88125" y="38004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7" name="Google Shape;1157;p1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44862" y="3879850"/>
            <a:ext cx="2767012" cy="622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8" name="Google Shape;1158;p1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35150" y="37322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9" name="Google Shape;1159;p1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9387" y="38401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4" name="Google Shape;1164;p144"/>
          <p:cNvSpPr txBox="1">
            <a:spLocks noGrp="1"/>
          </p:cNvSpPr>
          <p:nvPr>
            <p:ph type="ctrTitle"/>
          </p:nvPr>
        </p:nvSpPr>
        <p:spPr>
          <a:xfrm>
            <a:off x="107950" y="1557337"/>
            <a:ext cx="903605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puppet</a:t>
            </a:r>
            <a:endParaRPr/>
          </a:p>
        </p:txBody>
      </p:sp>
      <p:pic>
        <p:nvPicPr>
          <p:cNvPr id="1165" name="Google Shape;1165;p1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27987" y="4546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6" name="Google Shape;1166;p1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04025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7" name="Google Shape;1167;p1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84562" y="4724400"/>
            <a:ext cx="295910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8" name="Google Shape;1168;p1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79612" y="47196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9" name="Google Shape;1169;p1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0825" y="47244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4" name="Google Shape;1174;p145"/>
          <p:cNvSpPr txBox="1">
            <a:spLocks noGrp="1"/>
          </p:cNvSpPr>
          <p:nvPr>
            <p:ph type="ctrTitle"/>
          </p:nvPr>
        </p:nvSpPr>
        <p:spPr>
          <a:xfrm>
            <a:off x="0" y="1412875"/>
            <a:ext cx="921702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bucket</a:t>
            </a:r>
            <a:endParaRPr/>
          </a:p>
        </p:txBody>
      </p:sp>
      <p:pic>
        <p:nvPicPr>
          <p:cNvPr id="1175" name="Google Shape;1175;p1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956550" y="40767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6" name="Google Shape;1176;p1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04025" y="40767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7" name="Google Shape;1177;p1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32200" y="4233862"/>
            <a:ext cx="281146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8" name="Google Shape;1178;p1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5512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9" name="Google Shape;1179;p1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0700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4" name="Google Shape;1184;p146"/>
          <p:cNvSpPr txBox="1">
            <a:spLocks noGrp="1"/>
          </p:cNvSpPr>
          <p:nvPr>
            <p:ph type="ctrTitle"/>
          </p:nvPr>
        </p:nvSpPr>
        <p:spPr>
          <a:xfrm>
            <a:off x="179387" y="1412875"/>
            <a:ext cx="878522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rabbit</a:t>
            </a:r>
            <a:endParaRPr/>
          </a:p>
        </p:txBody>
      </p:sp>
      <p:pic>
        <p:nvPicPr>
          <p:cNvPr id="1185" name="Google Shape;1185;p1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85112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6" name="Google Shape;1186;p1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57987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7" name="Google Shape;1187;p1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97262" y="4368800"/>
            <a:ext cx="3100387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8" name="Google Shape;1188;p1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39975" y="42989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9" name="Google Shape;1189;p1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5650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4" name="Google Shape;1194;p147"/>
          <p:cNvSpPr txBox="1">
            <a:spLocks noGrp="1"/>
          </p:cNvSpPr>
          <p:nvPr>
            <p:ph type="ctrTitle"/>
          </p:nvPr>
        </p:nvSpPr>
        <p:spPr>
          <a:xfrm>
            <a:off x="301625" y="1196975"/>
            <a:ext cx="882015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carrot</a:t>
            </a:r>
            <a:endParaRPr/>
          </a:p>
        </p:txBody>
      </p:sp>
      <p:pic>
        <p:nvPicPr>
          <p:cNvPr id="1195" name="Google Shape;1195;p1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40650" y="39163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6" name="Google Shape;1196;p1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6687" y="39243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7" name="Google Shape;1197;p1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35375" y="3948112"/>
            <a:ext cx="2443162" cy="7762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8" name="Google Shape;1198;p1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84437" y="39925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9" name="Google Shape;1199;p1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2987" y="407987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4" name="Google Shape;1204;p148"/>
          <p:cNvSpPr txBox="1">
            <a:spLocks noGrp="1"/>
          </p:cNvSpPr>
          <p:nvPr>
            <p:ph type="ctrTitle"/>
          </p:nvPr>
        </p:nvSpPr>
        <p:spPr>
          <a:xfrm>
            <a:off x="130175" y="1449387"/>
            <a:ext cx="885825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cannot</a:t>
            </a:r>
            <a:endParaRPr/>
          </a:p>
        </p:txBody>
      </p:sp>
      <p:pic>
        <p:nvPicPr>
          <p:cNvPr id="1205" name="Google Shape;1205;p1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12087" y="41846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6" name="Google Shape;1206;p1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88125" y="41846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7" name="Google Shape;1207;p1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68687" y="4376737"/>
            <a:ext cx="2616200" cy="64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8" name="Google Shape;1208;p1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4075" y="42322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9" name="Google Shape;1209;p1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1187" y="423227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171</Words>
  <Application>Microsoft Office PowerPoint</Application>
  <PresentationFormat>On-screen Show (4:3)</PresentationFormat>
  <Paragraphs>136</Paragraphs>
  <Slides>136</Slides>
  <Notes>136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136</vt:i4>
      </vt:variant>
    </vt:vector>
  </HeadingPairs>
  <TitlesOfParts>
    <vt:vector size="140" baseType="lpstr">
      <vt:lpstr>Arial</vt:lpstr>
      <vt:lpstr>Calibri</vt:lpstr>
      <vt:lpstr>Comic Sans MS</vt:lpstr>
      <vt:lpstr>Office Theme</vt:lpstr>
      <vt:lpstr>Green words Speed Sounds  set 1</vt:lpstr>
      <vt:lpstr>  1:1 words</vt:lpstr>
      <vt:lpstr>mad</vt:lpstr>
      <vt:lpstr>sad</vt:lpstr>
      <vt:lpstr>dad</vt:lpstr>
      <vt:lpstr>mat</vt:lpstr>
      <vt:lpstr>sat</vt:lpstr>
      <vt:lpstr>sam</vt:lpstr>
      <vt:lpstr>   1:2 words  </vt:lpstr>
      <vt:lpstr>in</vt:lpstr>
      <vt:lpstr>on</vt:lpstr>
      <vt:lpstr>it</vt:lpstr>
      <vt:lpstr>an</vt:lpstr>
      <vt:lpstr>and</vt:lpstr>
      <vt:lpstr>pin</vt:lpstr>
      <vt:lpstr>got</vt:lpstr>
      <vt:lpstr>dog</vt:lpstr>
      <vt:lpstr>sit</vt:lpstr>
      <vt:lpstr>tip</vt:lpstr>
      <vt:lpstr>pan</vt:lpstr>
      <vt:lpstr>gap</vt:lpstr>
      <vt:lpstr>dig</vt:lpstr>
      <vt:lpstr>top</vt:lpstr>
      <vt:lpstr>  1:3 words</vt:lpstr>
      <vt:lpstr>bin</vt:lpstr>
      <vt:lpstr>cat</vt:lpstr>
      <vt:lpstr>cot</vt:lpstr>
      <vt:lpstr>can</vt:lpstr>
      <vt:lpstr>kit</vt:lpstr>
      <vt:lpstr>mud</vt:lpstr>
      <vt:lpstr>up</vt:lpstr>
      <vt:lpstr>cup</vt:lpstr>
      <vt:lpstr>bad</vt:lpstr>
      <vt:lpstr>back</vt:lpstr>
      <vt:lpstr>kick</vt:lpstr>
      <vt:lpstr>lock</vt:lpstr>
      <vt:lpstr> 1:4 words</vt:lpstr>
      <vt:lpstr>met</vt:lpstr>
      <vt:lpstr>set</vt:lpstr>
      <vt:lpstr>fan</vt:lpstr>
      <vt:lpstr>fun</vt:lpstr>
      <vt:lpstr>fat</vt:lpstr>
      <vt:lpstr>lip</vt:lpstr>
      <vt:lpstr>log</vt:lpstr>
      <vt:lpstr>let</vt:lpstr>
      <vt:lpstr>had</vt:lpstr>
      <vt:lpstr>hit</vt:lpstr>
      <vt:lpstr>hen</vt:lpstr>
      <vt:lpstr>ship</vt:lpstr>
      <vt:lpstr>shop</vt:lpstr>
      <vt:lpstr>fish</vt:lpstr>
      <vt:lpstr>sack</vt:lpstr>
      <vt:lpstr> 1:5 words</vt:lpstr>
      <vt:lpstr>red</vt:lpstr>
      <vt:lpstr>run</vt:lpstr>
      <vt:lpstr>rat</vt:lpstr>
      <vt:lpstr>jog</vt:lpstr>
      <vt:lpstr>jet</vt:lpstr>
      <vt:lpstr>jam</vt:lpstr>
      <vt:lpstr>vet</vt:lpstr>
      <vt:lpstr>yap</vt:lpstr>
      <vt:lpstr>yes</vt:lpstr>
      <vt:lpstr>yum</vt:lpstr>
      <vt:lpstr>web</vt:lpstr>
      <vt:lpstr>win</vt:lpstr>
      <vt:lpstr>wish</vt:lpstr>
      <vt:lpstr>wet</vt:lpstr>
      <vt:lpstr>sock</vt:lpstr>
      <vt:lpstr>  1:6 words </vt:lpstr>
      <vt:lpstr>thin</vt:lpstr>
      <vt:lpstr>thick</vt:lpstr>
      <vt:lpstr>this</vt:lpstr>
      <vt:lpstr>zap</vt:lpstr>
      <vt:lpstr>zip</vt:lpstr>
      <vt:lpstr>chin</vt:lpstr>
      <vt:lpstr>chop</vt:lpstr>
      <vt:lpstr>chat</vt:lpstr>
      <vt:lpstr>quiz</vt:lpstr>
      <vt:lpstr>quit</vt:lpstr>
      <vt:lpstr>fox</vt:lpstr>
      <vt:lpstr>box</vt:lpstr>
      <vt:lpstr>fix</vt:lpstr>
      <vt:lpstr>six</vt:lpstr>
      <vt:lpstr>sing</vt:lpstr>
      <vt:lpstr>bang</vt:lpstr>
      <vt:lpstr>thing</vt:lpstr>
      <vt:lpstr>wing</vt:lpstr>
      <vt:lpstr>1:7 words</vt:lpstr>
      <vt:lpstr>bell</vt:lpstr>
      <vt:lpstr>well</vt:lpstr>
      <vt:lpstr>mess</vt:lpstr>
      <vt:lpstr>thing</vt:lpstr>
      <vt:lpstr>think</vt:lpstr>
      <vt:lpstr>wink</vt:lpstr>
      <vt:lpstr>blob</vt:lpstr>
      <vt:lpstr>brat</vt:lpstr>
      <vt:lpstr>drop</vt:lpstr>
      <vt:lpstr>drip</vt:lpstr>
      <vt:lpstr>clip</vt:lpstr>
      <vt:lpstr>from</vt:lpstr>
      <vt:lpstr>frog</vt:lpstr>
      <vt:lpstr>flag</vt:lpstr>
      <vt:lpstr>flop</vt:lpstr>
      <vt:lpstr>grin</vt:lpstr>
      <vt:lpstr>gran</vt:lpstr>
      <vt:lpstr>pram</vt:lpstr>
      <vt:lpstr>prop</vt:lpstr>
      <vt:lpstr>slip</vt:lpstr>
      <vt:lpstr>slid</vt:lpstr>
      <vt:lpstr>skid</vt:lpstr>
      <vt:lpstr>trip</vt:lpstr>
      <vt:lpstr>best</vt:lpstr>
      <vt:lpstr>test</vt:lpstr>
      <vt:lpstr>bend</vt:lpstr>
      <vt:lpstr>jump</vt:lpstr>
      <vt:lpstr>send</vt:lpstr>
      <vt:lpstr>dress</vt:lpstr>
      <vt:lpstr>kitten</vt:lpstr>
      <vt:lpstr>kitchen</vt:lpstr>
      <vt:lpstr>comic</vt:lpstr>
      <vt:lpstr>seven</vt:lpstr>
      <vt:lpstr>given</vt:lpstr>
      <vt:lpstr>robin</vt:lpstr>
      <vt:lpstr>lemon</vt:lpstr>
      <vt:lpstr>ribbon</vt:lpstr>
      <vt:lpstr>button</vt:lpstr>
      <vt:lpstr>jacket</vt:lpstr>
      <vt:lpstr>pocket</vt:lpstr>
      <vt:lpstr>packet</vt:lpstr>
      <vt:lpstr>ticket</vt:lpstr>
      <vt:lpstr>rocket</vt:lpstr>
      <vt:lpstr>puppet</vt:lpstr>
      <vt:lpstr>bucket</vt:lpstr>
      <vt:lpstr>rabbit</vt:lpstr>
      <vt:lpstr>carrot</vt:lpstr>
      <vt:lpstr>cannot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words Speed Sounds  set 1</dc:title>
  <dc:creator>Derek</dc:creator>
  <cp:lastModifiedBy>LKurvink</cp:lastModifiedBy>
  <cp:revision>1</cp:revision>
  <dcterms:modified xsi:type="dcterms:W3CDTF">2024-11-29T12:11:41Z</dcterms:modified>
</cp:coreProperties>
</file>